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ru-RU"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 name="Google Shape;96;p1: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97" name="Google Shape;97;p1: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2e889e7cc_10_7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g342e889e7cc_10_78: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78" name="Google Shape;178;g342e889e7cc_10_78: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2e889e7cc_5_6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342e889e7cc_5_65: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88" name="Google Shape;188;g342e889e7cc_5_65: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7: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98" name="Google Shape;198;p7: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2e889e7cc_9_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g342e889e7cc_9_7: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07" name="Google Shape;207;g342e889e7cc_9_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2e889e7cc_10_2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342e889e7cc_10_20: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16" name="Google Shape;216;g342e889e7cc_10_2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2e889e7cc_10_4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g342e889e7cc_10_44: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25" name="Google Shape;225;g342e889e7cc_10_44: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2e889e7cc_10_5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342e889e7cc_10_52: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36" name="Google Shape;236;g342e889e7cc_10_5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9: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45" name="Google Shape;245;p9: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3: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14" name="Google Shape;114;p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4: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21" name="Google Shape;121;p4: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42e889e7cc_5_2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342e889e7cc_5_26: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29" name="Google Shape;129;g342e889e7cc_5_26: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2e889e7cc_10_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42e889e7cc_10_7: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38" name="Google Shape;138;g342e889e7cc_10_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2e889e7cc_5_4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342e889e7cc_5_46: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48" name="Google Shape;148;g342e889e7cc_5_46: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2e889e7cc_10_3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g342e889e7cc_10_33: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58" name="Google Shape;158;g342e889e7cc_10_33: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2e889e7cc_10_6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g342e889e7cc_10_62: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68" name="Google Shape;168;g342e889e7cc_10_6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ru-RU"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1" type="blank">
  <p:cSld name="BLANK">
    <p:bg>
      <p:bgPr>
        <a:solidFill>
          <a:srgbClr val="3F636A"/>
        </a:solidFill>
      </p:bgPr>
    </p:bg>
    <p:spTree>
      <p:nvGrpSpPr>
        <p:cNvPr id="10" name="Shape 10"/>
        <p:cNvGrpSpPr/>
        <p:nvPr/>
      </p:nvGrpSpPr>
      <p:grpSpPr>
        <a:xfrm>
          <a:off x="0" y="0"/>
          <a:ext cx="0" cy="0"/>
          <a:chOff x="0" y="0"/>
          <a:chExt cx="0" cy="0"/>
        </a:xfrm>
      </p:grpSpPr>
      <p:sp>
        <p:nvSpPr>
          <p:cNvPr id="11" name="Google Shape;11;p2"/>
          <p:cNvSpPr/>
          <p:nvPr/>
        </p:nvSpPr>
        <p:spPr>
          <a:xfrm>
            <a:off x="0" y="594360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12" name="Google Shape;12;p2"/>
          <p:cNvCxnSpPr/>
          <p:nvPr/>
        </p:nvCxnSpPr>
        <p:spPr>
          <a:xfrm>
            <a:off x="896400" y="0"/>
            <a:ext cx="360" cy="6858360"/>
          </a:xfrm>
          <a:prstGeom prst="straightConnector1">
            <a:avLst/>
          </a:prstGeom>
          <a:noFill/>
          <a:ln cap="flat" cmpd="sng" w="19050">
            <a:solidFill>
              <a:srgbClr val="F2ECE9"/>
            </a:solidFill>
            <a:prstDash val="solid"/>
            <a:round/>
            <a:headEnd len="sm" w="sm" type="none"/>
            <a:tailEnd len="sm" w="sm" type="none"/>
          </a:ln>
        </p:spPr>
      </p:cxnSp>
      <p:sp>
        <p:nvSpPr>
          <p:cNvPr id="13" name="Google Shape;13;p2"/>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14" name="Google Shape;14;p2"/>
          <p:cNvSpPr txBox="1"/>
          <p:nvPr>
            <p:ph type="title"/>
          </p:nvPr>
        </p:nvSpPr>
        <p:spPr>
          <a:xfrm>
            <a:off x="1317600" y="690480"/>
            <a:ext cx="5185440" cy="52527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таблица">
  <p:cSld name="Заголовок и таблица">
    <p:bg>
      <p:bgPr>
        <a:solidFill>
          <a:srgbClr val="F2ECE9"/>
        </a:solidFill>
      </p:bgPr>
    </p:bg>
    <p:spTree>
      <p:nvGrpSpPr>
        <p:cNvPr id="69" name="Shape 69"/>
        <p:cNvGrpSpPr/>
        <p:nvPr/>
      </p:nvGrpSpPr>
      <p:grpSpPr>
        <a:xfrm>
          <a:off x="0" y="0"/>
          <a:ext cx="0" cy="0"/>
          <a:chOff x="0" y="0"/>
          <a:chExt cx="0" cy="0"/>
        </a:xfrm>
      </p:grpSpPr>
      <p:sp>
        <p:nvSpPr>
          <p:cNvPr id="70" name="Google Shape;70;p11"/>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71" name="Google Shape;71;p11"/>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
        <p:nvSpPr>
          <p:cNvPr id="72" name="Google Shape;72;p11"/>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3" name="Google Shape;73;p11"/>
          <p:cNvSpPr txBox="1"/>
          <p:nvPr>
            <p:ph idx="1" type="body"/>
          </p:nvPr>
        </p:nvSpPr>
        <p:spPr>
          <a:xfrm>
            <a:off x="1487520" y="2057400"/>
            <a:ext cx="9789840" cy="388584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4" name="Google Shape;74;p11"/>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вестка 1">
  <p:cSld name="Повестка 1">
    <p:bg>
      <p:bgPr>
        <a:solidFill>
          <a:srgbClr val="E9F0F1"/>
        </a:solidFill>
      </p:bgPr>
    </p:bg>
    <p:spTree>
      <p:nvGrpSpPr>
        <p:cNvPr id="75" name="Shape 75"/>
        <p:cNvGrpSpPr/>
        <p:nvPr/>
      </p:nvGrpSpPr>
      <p:grpSpPr>
        <a:xfrm>
          <a:off x="0" y="0"/>
          <a:ext cx="0" cy="0"/>
          <a:chOff x="0" y="0"/>
          <a:chExt cx="0" cy="0"/>
        </a:xfrm>
      </p:grpSpPr>
      <p:sp>
        <p:nvSpPr>
          <p:cNvPr id="76" name="Google Shape;76;p12"/>
          <p:cNvSpPr txBox="1"/>
          <p:nvPr>
            <p:ph type="title"/>
          </p:nvPr>
        </p:nvSpPr>
        <p:spPr>
          <a:xfrm>
            <a:off x="1455480" y="737280"/>
            <a:ext cx="4640040" cy="540684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7" name="Google Shape;77;p12"/>
          <p:cNvSpPr txBox="1"/>
          <p:nvPr>
            <p:ph idx="1" type="body"/>
          </p:nvPr>
        </p:nvSpPr>
        <p:spPr>
          <a:xfrm>
            <a:off x="6388560" y="737280"/>
            <a:ext cx="4449240" cy="5406840"/>
          </a:xfrm>
          <a:prstGeom prst="rect">
            <a:avLst/>
          </a:prstGeom>
          <a:noFill/>
          <a:ln>
            <a:noFill/>
          </a:ln>
        </p:spPr>
        <p:txBody>
          <a:bodyPr anchorCtr="0" anchor="ctr"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cxnSp>
        <p:nvCxnSpPr>
          <p:cNvPr id="78" name="Google Shape;78;p12"/>
          <p:cNvCxnSpPr/>
          <p:nvPr/>
        </p:nvCxnSpPr>
        <p:spPr>
          <a:xfrm>
            <a:off x="896400" y="0"/>
            <a:ext cx="360" cy="5943960"/>
          </a:xfrm>
          <a:prstGeom prst="straightConnector1">
            <a:avLst/>
          </a:prstGeom>
          <a:noFill/>
          <a:ln cap="flat" cmpd="sng" w="19050">
            <a:solidFill>
              <a:srgbClr val="3F636A"/>
            </a:solidFill>
            <a:prstDash val="solid"/>
            <a:round/>
            <a:headEnd len="sm" w="sm" type="none"/>
            <a:tailEnd len="sm" w="sm" type="none"/>
          </a:ln>
        </p:spPr>
      </p:cxnSp>
      <p:sp>
        <p:nvSpPr>
          <p:cNvPr id="79" name="Google Shape;79;p12"/>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80" name="Google Shape;80;p12"/>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подзаголовок">
  <p:cSld name="Заголовок и подзаголовок">
    <p:bg>
      <p:bgPr>
        <a:solidFill>
          <a:srgbClr val="E9F0F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1353960" y="3508200"/>
            <a:ext cx="9923400" cy="14385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3" name="Google Shape;83;p13"/>
          <p:cNvSpPr txBox="1"/>
          <p:nvPr>
            <p:ph idx="1" type="body"/>
          </p:nvPr>
        </p:nvSpPr>
        <p:spPr>
          <a:xfrm>
            <a:off x="915480" y="0"/>
            <a:ext cx="10361520" cy="342864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4" name="Google Shape;84;p13"/>
          <p:cNvSpPr/>
          <p:nvPr/>
        </p:nvSpPr>
        <p:spPr>
          <a:xfrm>
            <a:off x="0" y="594360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85" name="Google Shape;85;p13"/>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86" name="Google Shape;86;p13"/>
          <p:cNvCxnSpPr/>
          <p:nvPr/>
        </p:nvCxnSpPr>
        <p:spPr>
          <a:xfrm>
            <a:off x="896400" y="0"/>
            <a:ext cx="360" cy="6858360"/>
          </a:xfrm>
          <a:prstGeom prst="straightConnector1">
            <a:avLst/>
          </a:prstGeom>
          <a:noFill/>
          <a:ln cap="flat" cmpd="sng" w="19050">
            <a:solidFill>
              <a:srgbClr val="3F636A"/>
            </a:solidFill>
            <a:prstDash val="solid"/>
            <a:round/>
            <a:headEnd len="sm" w="sm" type="none"/>
            <a:tailEnd len="sm" w="sm" type="none"/>
          </a:ln>
        </p:spPr>
      </p:cxnSp>
      <p:sp>
        <p:nvSpPr>
          <p:cNvPr id="87" name="Google Shape;87;p13"/>
          <p:cNvSpPr txBox="1"/>
          <p:nvPr>
            <p:ph idx="2" type="body"/>
          </p:nvPr>
        </p:nvSpPr>
        <p:spPr>
          <a:xfrm>
            <a:off x="1353960" y="5228640"/>
            <a:ext cx="9923400" cy="13680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p:cSld name="Заголовок раздела">
    <p:bg>
      <p:bgPr>
        <a:solidFill>
          <a:schemeClr val="accent6"/>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1037880" y="1068120"/>
            <a:ext cx="10115640" cy="268128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0" name="Google Shape;90;p14"/>
          <p:cNvSpPr/>
          <p:nvPr/>
        </p:nvSpPr>
        <p:spPr>
          <a:xfrm>
            <a:off x="914400" y="914400"/>
            <a:ext cx="10362960" cy="5028840"/>
          </a:xfrm>
          <a:prstGeom prst="rect">
            <a:avLst/>
          </a:prstGeom>
          <a:noFill/>
          <a:ln cap="flat" cmpd="sng" w="19050">
            <a:solidFill>
              <a:srgbClr val="FFFFFF"/>
            </a:solidFill>
            <a:prstDash val="solid"/>
            <a:miter lim="800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91" name="Google Shape;91;p14"/>
          <p:cNvSpPr/>
          <p:nvPr/>
        </p:nvSpPr>
        <p:spPr>
          <a:xfrm>
            <a:off x="0" y="594360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92" name="Google Shape;92;p14"/>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93" name="Google Shape;93;p14"/>
          <p:cNvSpPr txBox="1"/>
          <p:nvPr>
            <p:ph idx="1" type="body"/>
          </p:nvPr>
        </p:nvSpPr>
        <p:spPr>
          <a:xfrm>
            <a:off x="1037880" y="4026960"/>
            <a:ext cx="10115640" cy="176256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2 объекта ">
  <p:cSld name="Заголовок и 2 объекта ">
    <p:bg>
      <p:bgPr>
        <a:solidFill>
          <a:srgbClr val="F2ECE9"/>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3"/>
          <p:cNvSpPr txBox="1"/>
          <p:nvPr>
            <p:ph idx="1" type="body"/>
          </p:nvPr>
        </p:nvSpPr>
        <p:spPr>
          <a:xfrm>
            <a:off x="1468800" y="2057400"/>
            <a:ext cx="4626720" cy="4119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Google Shape;19;p3"/>
          <p:cNvSpPr txBox="1"/>
          <p:nvPr>
            <p:ph idx="2" type="body"/>
          </p:nvPr>
        </p:nvSpPr>
        <p:spPr>
          <a:xfrm>
            <a:off x="6668280" y="2057400"/>
            <a:ext cx="4609080" cy="4119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 name="Google Shape;20;p3"/>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21" name="Google Shape;21;p3"/>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
        <p:nvSpPr>
          <p:cNvPr id="22" name="Google Shape;22;p3"/>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рисунок">
  <p:cSld name="Заголовок и рисунок">
    <p:bg>
      <p:bgPr>
        <a:solidFill>
          <a:srgbClr val="E9F0F1"/>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1353960" y="1278360"/>
            <a:ext cx="5000040" cy="490392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5" name="Google Shape;25;p4"/>
          <p:cNvSpPr txBox="1"/>
          <p:nvPr>
            <p:ph idx="1" type="body"/>
          </p:nvPr>
        </p:nvSpPr>
        <p:spPr>
          <a:xfrm>
            <a:off x="6642000" y="0"/>
            <a:ext cx="4635000" cy="685764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6" name="Google Shape;26;p4"/>
          <p:cNvSpPr/>
          <p:nvPr/>
        </p:nvSpPr>
        <p:spPr>
          <a:xfrm>
            <a:off x="0" y="594360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27" name="Google Shape;27;p4"/>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28" name="Google Shape;28;p4"/>
          <p:cNvCxnSpPr/>
          <p:nvPr/>
        </p:nvCxnSpPr>
        <p:spPr>
          <a:xfrm>
            <a:off x="896400" y="0"/>
            <a:ext cx="360" cy="6858360"/>
          </a:xfrm>
          <a:prstGeom prst="straightConnector1">
            <a:avLst/>
          </a:prstGeom>
          <a:noFill/>
          <a:ln cap="flat" cmpd="sng" w="19050">
            <a:solidFill>
              <a:srgbClr val="3F636A"/>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
  <p:cSld name="Заголовок и объект ">
    <p:bg>
      <p:bgPr>
        <a:solidFill>
          <a:srgbClr val="E9F0F1"/>
        </a:solidFill>
      </p:bgPr>
    </p:bg>
    <p:spTree>
      <p:nvGrpSpPr>
        <p:cNvPr id="29" name="Shape 29"/>
        <p:cNvGrpSpPr/>
        <p:nvPr/>
      </p:nvGrpSpPr>
      <p:grpSpPr>
        <a:xfrm>
          <a:off x="0" y="0"/>
          <a:ext cx="0" cy="0"/>
          <a:chOff x="0" y="0"/>
          <a:chExt cx="0" cy="0"/>
        </a:xfrm>
      </p:grpSpPr>
      <p:sp>
        <p:nvSpPr>
          <p:cNvPr id="30" name="Google Shape;30;p5"/>
          <p:cNvSpPr txBox="1"/>
          <p:nvPr>
            <p:ph type="title"/>
          </p:nvPr>
        </p:nvSpPr>
        <p:spPr>
          <a:xfrm>
            <a:off x="1468800" y="504000"/>
            <a:ext cx="915048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1" name="Google Shape;31;p5"/>
          <p:cNvSpPr txBox="1"/>
          <p:nvPr>
            <p:ph idx="1" type="body"/>
          </p:nvPr>
        </p:nvSpPr>
        <p:spPr>
          <a:xfrm>
            <a:off x="1450080" y="2108880"/>
            <a:ext cx="8551800" cy="4119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cxnSp>
        <p:nvCxnSpPr>
          <p:cNvPr id="32" name="Google Shape;32;p5"/>
          <p:cNvCxnSpPr/>
          <p:nvPr/>
        </p:nvCxnSpPr>
        <p:spPr>
          <a:xfrm>
            <a:off x="896400" y="0"/>
            <a:ext cx="360" cy="5943960"/>
          </a:xfrm>
          <a:prstGeom prst="straightConnector1">
            <a:avLst/>
          </a:prstGeom>
          <a:noFill/>
          <a:ln cap="flat" cmpd="sng" w="19050">
            <a:solidFill>
              <a:srgbClr val="3F636A"/>
            </a:solidFill>
            <a:prstDash val="solid"/>
            <a:round/>
            <a:headEnd len="sm" w="sm" type="none"/>
            <a:tailEnd len="sm" w="sm" type="none"/>
          </a:ln>
        </p:spPr>
      </p:cxnSp>
      <p:sp>
        <p:nvSpPr>
          <p:cNvPr id="33" name="Google Shape;33;p5"/>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34" name="Google Shape;34;p5"/>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2 объекта 3">
  <p:cSld name="Заголовок и 2 объекта 3">
    <p:bg>
      <p:bgPr>
        <a:solidFill>
          <a:srgbClr val="F2ECE9"/>
        </a:solid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7" name="Google Shape;37;p6"/>
          <p:cNvSpPr txBox="1"/>
          <p:nvPr>
            <p:ph idx="1" type="body"/>
          </p:nvPr>
        </p:nvSpPr>
        <p:spPr>
          <a:xfrm>
            <a:off x="1468800" y="2057400"/>
            <a:ext cx="3068280" cy="4119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8" name="Google Shape;38;p6"/>
          <p:cNvSpPr txBox="1"/>
          <p:nvPr>
            <p:ph idx="2" type="body"/>
          </p:nvPr>
        </p:nvSpPr>
        <p:spPr>
          <a:xfrm>
            <a:off x="5191560" y="2057400"/>
            <a:ext cx="6085440" cy="4119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9" name="Google Shape;39;p6"/>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40" name="Google Shape;40;p6"/>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
        <p:nvSpPr>
          <p:cNvPr id="41" name="Google Shape;41;p6"/>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исунок и содержимое">
  <p:cSld name="Заголовок, рисунок и содержимое">
    <p:bg>
      <p:bgPr>
        <a:solidFill>
          <a:srgbClr val="F2ECE9"/>
        </a:solidFill>
      </p:bgPr>
    </p:bg>
    <p:spTree>
      <p:nvGrpSpPr>
        <p:cNvPr id="42" name="Shape 42"/>
        <p:cNvGrpSpPr/>
        <p:nvPr/>
      </p:nvGrpSpPr>
      <p:grpSpPr>
        <a:xfrm>
          <a:off x="0" y="0"/>
          <a:ext cx="0" cy="0"/>
          <a:chOff x="0" y="0"/>
          <a:chExt cx="0" cy="0"/>
        </a:xfrm>
      </p:grpSpPr>
      <p:sp>
        <p:nvSpPr>
          <p:cNvPr id="43" name="Google Shape;43;p7"/>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4" name="Google Shape;44;p7"/>
          <p:cNvSpPr txBox="1"/>
          <p:nvPr>
            <p:ph idx="1" type="body"/>
          </p:nvPr>
        </p:nvSpPr>
        <p:spPr>
          <a:xfrm>
            <a:off x="1503360" y="2062080"/>
            <a:ext cx="4592160" cy="48049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5" name="Google Shape;45;p7"/>
          <p:cNvSpPr txBox="1"/>
          <p:nvPr>
            <p:ph idx="2" type="body"/>
          </p:nvPr>
        </p:nvSpPr>
        <p:spPr>
          <a:xfrm>
            <a:off x="6787440" y="2052720"/>
            <a:ext cx="4489920" cy="480024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6" name="Google Shape;46;p7"/>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
        <p:nvSpPr>
          <p:cNvPr id="47" name="Google Shape;47;p7"/>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48" name="Google Shape;48;p7"/>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2 объекта 2">
  <p:cSld name="Заголовок и 2 объекта 2">
    <p:bg>
      <p:bgPr>
        <a:solidFill>
          <a:srgbClr val="F2ECE9"/>
        </a:solidFill>
      </p:bgPr>
    </p:bg>
    <p:spTree>
      <p:nvGrpSpPr>
        <p:cNvPr id="49" name="Shape 49"/>
        <p:cNvGrpSpPr/>
        <p:nvPr/>
      </p:nvGrpSpPr>
      <p:grpSpPr>
        <a:xfrm>
          <a:off x="0" y="0"/>
          <a:ext cx="0" cy="0"/>
          <a:chOff x="0" y="0"/>
          <a:chExt cx="0" cy="0"/>
        </a:xfrm>
      </p:grpSpPr>
      <p:sp>
        <p:nvSpPr>
          <p:cNvPr id="50" name="Google Shape;50;p8"/>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51" name="Google Shape;51;p8"/>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
        <p:nvSpPr>
          <p:cNvPr id="52" name="Google Shape;52;p8"/>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3" name="Google Shape;53;p8"/>
          <p:cNvSpPr txBox="1"/>
          <p:nvPr>
            <p:ph idx="1" type="body"/>
          </p:nvPr>
        </p:nvSpPr>
        <p:spPr>
          <a:xfrm>
            <a:off x="1468800" y="2066760"/>
            <a:ext cx="6452640" cy="3867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4" name="Google Shape;54;p8"/>
          <p:cNvSpPr txBox="1"/>
          <p:nvPr>
            <p:ph idx="2" type="body"/>
          </p:nvPr>
        </p:nvSpPr>
        <p:spPr>
          <a:xfrm>
            <a:off x="8169120" y="2066760"/>
            <a:ext cx="3107880" cy="3867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5" name="Google Shape;55;p8"/>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пасибо 1">
  <p:cSld name="Спасибо 1">
    <p:bg>
      <p:bgPr>
        <a:solidFill>
          <a:srgbClr val="3F636A"/>
        </a:solidFill>
      </p:bgPr>
    </p:bg>
    <p:spTree>
      <p:nvGrpSpPr>
        <p:cNvPr id="56" name="Shape 56"/>
        <p:cNvGrpSpPr/>
        <p:nvPr/>
      </p:nvGrpSpPr>
      <p:grpSpPr>
        <a:xfrm>
          <a:off x="0" y="0"/>
          <a:ext cx="0" cy="0"/>
          <a:chOff x="0" y="0"/>
          <a:chExt cx="0" cy="0"/>
        </a:xfrm>
      </p:grpSpPr>
      <p:sp>
        <p:nvSpPr>
          <p:cNvPr id="57" name="Google Shape;57;p9"/>
          <p:cNvSpPr/>
          <p:nvPr/>
        </p:nvSpPr>
        <p:spPr>
          <a:xfrm>
            <a:off x="0" y="594360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58" name="Google Shape;58;p9"/>
          <p:cNvCxnSpPr/>
          <p:nvPr/>
        </p:nvCxnSpPr>
        <p:spPr>
          <a:xfrm>
            <a:off x="896400" y="0"/>
            <a:ext cx="360" cy="6858360"/>
          </a:xfrm>
          <a:prstGeom prst="straightConnector1">
            <a:avLst/>
          </a:prstGeom>
          <a:noFill/>
          <a:ln cap="flat" cmpd="sng" w="19050">
            <a:solidFill>
              <a:srgbClr val="F2ECE9"/>
            </a:solidFill>
            <a:prstDash val="solid"/>
            <a:round/>
            <a:headEnd len="sm" w="sm" type="none"/>
            <a:tailEnd len="sm" w="sm" type="none"/>
          </a:ln>
        </p:spPr>
      </p:cxnSp>
      <p:sp>
        <p:nvSpPr>
          <p:cNvPr id="59" name="Google Shape;59;p9"/>
          <p:cNvSpPr/>
          <p:nvPr/>
        </p:nvSpPr>
        <p:spPr>
          <a:xfrm>
            <a:off x="11277720" y="0"/>
            <a:ext cx="914040" cy="914040"/>
          </a:xfrm>
          <a:prstGeom prst="rect">
            <a:avLst/>
          </a:prstGeom>
          <a:solidFill>
            <a:srgbClr val="D4E2E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60" name="Google Shape;60;p9"/>
          <p:cNvSpPr txBox="1"/>
          <p:nvPr>
            <p:ph type="title"/>
          </p:nvPr>
        </p:nvSpPr>
        <p:spPr>
          <a:xfrm>
            <a:off x="1317600" y="690480"/>
            <a:ext cx="4964400" cy="52527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9"/>
          <p:cNvSpPr txBox="1"/>
          <p:nvPr>
            <p:ph idx="1" type="body"/>
          </p:nvPr>
        </p:nvSpPr>
        <p:spPr>
          <a:xfrm>
            <a:off x="6282360" y="690480"/>
            <a:ext cx="4784040" cy="5252760"/>
          </a:xfrm>
          <a:prstGeom prst="rect">
            <a:avLst/>
          </a:prstGeom>
          <a:noFill/>
          <a:ln>
            <a:noFill/>
          </a:ln>
        </p:spPr>
        <p:txBody>
          <a:bodyPr anchorCtr="0" anchor="ctr"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содержимое и таблица">
  <p:cSld name="Заголовок, содержимое и таблица">
    <p:bg>
      <p:bgPr>
        <a:solidFill>
          <a:srgbClr val="F2ECE9"/>
        </a:solidFill>
      </p:bgPr>
    </p:bg>
    <p:spTree>
      <p:nvGrpSpPr>
        <p:cNvPr id="62" name="Shape 62"/>
        <p:cNvGrpSpPr/>
        <p:nvPr/>
      </p:nvGrpSpPr>
      <p:grpSpPr>
        <a:xfrm>
          <a:off x="0" y="0"/>
          <a:ext cx="0" cy="0"/>
          <a:chOff x="0" y="0"/>
          <a:chExt cx="0" cy="0"/>
        </a:xfrm>
      </p:grpSpPr>
      <p:sp>
        <p:nvSpPr>
          <p:cNvPr id="63" name="Google Shape;63;p10"/>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0"/>
          <p:cNvSpPr txBox="1"/>
          <p:nvPr>
            <p:ph idx="1" type="body"/>
          </p:nvPr>
        </p:nvSpPr>
        <p:spPr>
          <a:xfrm>
            <a:off x="1468800" y="2057400"/>
            <a:ext cx="3090600" cy="3867120"/>
          </a:xfrm>
          <a:prstGeom prst="rect">
            <a:avLst/>
          </a:prstGeom>
          <a:noFill/>
          <a:ln>
            <a:noFill/>
          </a:ln>
        </p:spPr>
        <p:txBody>
          <a:bodyPr anchorCtr="0" anchor="t" bIns="45700" lIns="0"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5" name="Google Shape;65;p10"/>
          <p:cNvSpPr txBox="1"/>
          <p:nvPr>
            <p:ph idx="2" type="body"/>
          </p:nvPr>
        </p:nvSpPr>
        <p:spPr>
          <a:xfrm>
            <a:off x="5097600" y="2052000"/>
            <a:ext cx="6179760" cy="38671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6" name="Google Shape;66;p10"/>
          <p:cNvSpPr/>
          <p:nvPr/>
        </p:nvSpPr>
        <p:spPr>
          <a:xfrm>
            <a:off x="11277720" y="0"/>
            <a:ext cx="914040" cy="914040"/>
          </a:xfrm>
          <a:prstGeom prst="rect">
            <a:avLst/>
          </a:prstGeom>
          <a:solidFill>
            <a:srgbClr val="F4DCD7"/>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67" name="Google Shape;67;p10"/>
          <p:cNvCxnSpPr/>
          <p:nvPr/>
        </p:nvCxnSpPr>
        <p:spPr>
          <a:xfrm>
            <a:off x="896400" y="0"/>
            <a:ext cx="360" cy="5943960"/>
          </a:xfrm>
          <a:prstGeom prst="straightConnector1">
            <a:avLst/>
          </a:prstGeom>
          <a:noFill/>
          <a:ln cap="flat" cmpd="sng" w="19050">
            <a:solidFill>
              <a:srgbClr val="DF978A"/>
            </a:solidFill>
            <a:prstDash val="solid"/>
            <a:round/>
            <a:headEnd len="sm" w="sm" type="none"/>
            <a:tailEnd len="sm" w="sm" type="none"/>
          </a:ln>
        </p:spPr>
      </p:cxnSp>
      <p:sp>
        <p:nvSpPr>
          <p:cNvPr id="68" name="Google Shape;68;p10"/>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1pPr>
            <a:lvl2pPr indent="0" lvl="1"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2pPr>
            <a:lvl3pPr indent="0" lvl="2"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3pPr>
            <a:lvl4pPr indent="0" lvl="3"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4pPr>
            <a:lvl5pPr indent="0" lvl="4"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5pPr>
            <a:lvl6pPr indent="0" lvl="5"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6pPr>
            <a:lvl7pPr indent="0" lvl="6"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7pPr>
            <a:lvl8pPr indent="0" lvl="7"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8pPr>
            <a:lvl9pPr indent="0" lvl="8" marL="0" marR="0" rtl="0" algn="ctr">
              <a:lnSpc>
                <a:spcPct val="100000"/>
              </a:lnSpc>
              <a:spcBef>
                <a:spcPts val="0"/>
              </a:spcBef>
              <a:buClr>
                <a:schemeClr val="dk1"/>
              </a:buClr>
              <a:buSzPts val="1200"/>
              <a:buFont typeface="Open Sans Light"/>
              <a:buNone/>
              <a:defRPr b="1" i="0" sz="1200" u="none" cap="none" strike="noStrike">
                <a:solidFill>
                  <a:schemeClr val="dk1"/>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ru-RU"/>
              <a:t>‹#›</a:t>
            </a:fld>
            <a:endParaRPr b="0">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1337040" y="1264680"/>
            <a:ext cx="6979680" cy="339444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Times New Roman"/>
              <a:buNone/>
            </a:pPr>
            <a:r>
              <a:rPr b="1" lang="ru-RU" sz="5400" u="none" strike="noStrike">
                <a:solidFill>
                  <a:schemeClr val="lt1"/>
                </a:solidFill>
                <a:latin typeface="Times New Roman"/>
                <a:ea typeface="Times New Roman"/>
                <a:cs typeface="Times New Roman"/>
                <a:sym typeface="Times New Roman"/>
              </a:rPr>
              <a:t>Анализ потребления электроэнергии по регионам РФ</a:t>
            </a:r>
            <a:br>
              <a:rPr lang="ru-RU" sz="1800"/>
            </a:br>
            <a:endParaRPr b="0" sz="5400" u="none" strike="noStrike">
              <a:solidFill>
                <a:schemeClr val="dk1"/>
              </a:solidFill>
              <a:latin typeface="Open Sans Light"/>
              <a:ea typeface="Open Sans Light"/>
              <a:cs typeface="Open Sans Light"/>
              <a:sym typeface="Open Sans Light"/>
            </a:endParaRPr>
          </a:p>
        </p:txBody>
      </p:sp>
      <p:sp>
        <p:nvSpPr>
          <p:cNvPr id="100" name="Google Shape;100;p15"/>
          <p:cNvSpPr/>
          <p:nvPr/>
        </p:nvSpPr>
        <p:spPr>
          <a:xfrm>
            <a:off x="7529040" y="4153680"/>
            <a:ext cx="4231080" cy="2339640"/>
          </a:xfrm>
          <a:prstGeom prst="rect">
            <a:avLst/>
          </a:prstGeom>
          <a:noFill/>
          <a:ln>
            <a:noFill/>
          </a:ln>
        </p:spPr>
        <p:txBody>
          <a:bodyPr anchorCtr="1" anchor="t" bIns="45000" lIns="90000" spcFirstLastPara="1" rIns="90000" wrap="square" tIns="45000">
            <a:noAutofit/>
          </a:bodyPr>
          <a:lstStyle/>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Участники команды:</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Андаралова Анна</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Белокоровий Полина</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Малюжанцев Дмитрий</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Салчак Дарьяна</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Тарасова Арина</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Группа Б1122-38.03.01вшэ</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6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None/>
            </a:pPr>
            <a:r>
              <a:rPr b="0" i="0" lang="ru-RU" sz="1600" u="none" cap="none" strike="noStrike">
                <a:solidFill>
                  <a:schemeClr val="lt1"/>
                </a:solidFill>
                <a:latin typeface="Times New Roman"/>
                <a:ea typeface="Times New Roman"/>
                <a:cs typeface="Times New Roman"/>
                <a:sym typeface="Times New Roman"/>
              </a:rPr>
              <a:t>Руководитель: Филатов А.Ю.</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009946" y="66600"/>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Республика Татарстан</a:t>
            </a:r>
            <a:endParaRPr sz="3600">
              <a:solidFill>
                <a:schemeClr val="dk1"/>
              </a:solidFill>
            </a:endParaRPr>
          </a:p>
        </p:txBody>
      </p:sp>
      <p:sp>
        <p:nvSpPr>
          <p:cNvPr id="181" name="Google Shape;181;p24"/>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182" name="Google Shape;182;p24"/>
          <p:cNvPicPr preferRelativeResize="0"/>
          <p:nvPr/>
        </p:nvPicPr>
        <p:blipFill>
          <a:blip r:embed="rId3">
            <a:alphaModFix/>
          </a:blip>
          <a:stretch>
            <a:fillRect/>
          </a:stretch>
        </p:blipFill>
        <p:spPr>
          <a:xfrm>
            <a:off x="278150" y="1697025"/>
            <a:ext cx="5930149" cy="4124925"/>
          </a:xfrm>
          <a:prstGeom prst="rect">
            <a:avLst/>
          </a:prstGeom>
          <a:noFill/>
          <a:ln>
            <a:noFill/>
          </a:ln>
        </p:spPr>
      </p:pic>
      <p:pic>
        <p:nvPicPr>
          <p:cNvPr id="183" name="Google Shape;183;p24"/>
          <p:cNvPicPr preferRelativeResize="0"/>
          <p:nvPr/>
        </p:nvPicPr>
        <p:blipFill>
          <a:blip r:embed="rId4">
            <a:alphaModFix/>
          </a:blip>
          <a:stretch>
            <a:fillRect/>
          </a:stretch>
        </p:blipFill>
        <p:spPr>
          <a:xfrm>
            <a:off x="6208300" y="1697025"/>
            <a:ext cx="5548276" cy="4124925"/>
          </a:xfrm>
          <a:prstGeom prst="rect">
            <a:avLst/>
          </a:prstGeom>
          <a:noFill/>
          <a:ln>
            <a:noFill/>
          </a:ln>
        </p:spPr>
      </p:pic>
      <p:sp>
        <p:nvSpPr>
          <p:cNvPr id="184" name="Google Shape;184;p24"/>
          <p:cNvSpPr txBox="1"/>
          <p:nvPr>
            <p:ph type="title"/>
          </p:nvPr>
        </p:nvSpPr>
        <p:spPr>
          <a:xfrm>
            <a:off x="6393821" y="66600"/>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Челябинская область</a:t>
            </a:r>
            <a:endParaRPr sz="3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Московская область</a:t>
            </a:r>
            <a:endParaRPr sz="3600">
              <a:solidFill>
                <a:schemeClr val="dk1"/>
              </a:solidFill>
            </a:endParaRPr>
          </a:p>
        </p:txBody>
      </p:sp>
      <p:sp>
        <p:nvSpPr>
          <p:cNvPr id="191" name="Google Shape;191;p25"/>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192" name="Google Shape;192;p25"/>
          <p:cNvPicPr preferRelativeResize="0"/>
          <p:nvPr/>
        </p:nvPicPr>
        <p:blipFill>
          <a:blip r:embed="rId3">
            <a:alphaModFix/>
          </a:blip>
          <a:stretch>
            <a:fillRect/>
          </a:stretch>
        </p:blipFill>
        <p:spPr>
          <a:xfrm>
            <a:off x="173325" y="1026250"/>
            <a:ext cx="5572125" cy="5286375"/>
          </a:xfrm>
          <a:prstGeom prst="rect">
            <a:avLst/>
          </a:prstGeom>
          <a:noFill/>
          <a:ln>
            <a:noFill/>
          </a:ln>
        </p:spPr>
      </p:pic>
      <p:pic>
        <p:nvPicPr>
          <p:cNvPr id="193" name="Google Shape;193;p25"/>
          <p:cNvPicPr preferRelativeResize="0"/>
          <p:nvPr/>
        </p:nvPicPr>
        <p:blipFill>
          <a:blip r:embed="rId4">
            <a:alphaModFix/>
          </a:blip>
          <a:stretch>
            <a:fillRect/>
          </a:stretch>
        </p:blipFill>
        <p:spPr>
          <a:xfrm>
            <a:off x="5669250" y="1026250"/>
            <a:ext cx="6386804" cy="5286375"/>
          </a:xfrm>
          <a:prstGeom prst="rect">
            <a:avLst/>
          </a:prstGeom>
          <a:noFill/>
          <a:ln>
            <a:noFill/>
          </a:ln>
        </p:spPr>
      </p:pic>
      <p:sp>
        <p:nvSpPr>
          <p:cNvPr id="194" name="Google Shape;194;p25"/>
          <p:cNvSpPr/>
          <p:nvPr/>
        </p:nvSpPr>
        <p:spPr>
          <a:xfrm>
            <a:off x="10221850" y="1156275"/>
            <a:ext cx="1511700" cy="4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1514520" y="0"/>
            <a:ext cx="579456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0" lang="ru-RU" sz="3600" u="none" strike="noStrike">
                <a:solidFill>
                  <a:schemeClr val="dk1"/>
                </a:solidFill>
                <a:latin typeface="Arial"/>
                <a:ea typeface="Arial"/>
                <a:cs typeface="Arial"/>
                <a:sym typeface="Arial"/>
              </a:rPr>
              <a:t>Сравнение по регионам</a:t>
            </a:r>
            <a:endParaRPr b="0" sz="3600" u="none" strike="noStrike">
              <a:solidFill>
                <a:schemeClr val="dk1"/>
              </a:solidFill>
              <a:latin typeface="Open Sans Light"/>
              <a:ea typeface="Open Sans Light"/>
              <a:cs typeface="Open Sans Light"/>
              <a:sym typeface="Open Sans Light"/>
            </a:endParaRPr>
          </a:p>
        </p:txBody>
      </p:sp>
      <p:sp>
        <p:nvSpPr>
          <p:cNvPr id="201" name="Google Shape;201;p26"/>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sp>
        <p:nvSpPr>
          <p:cNvPr id="202" name="Google Shape;202;p26"/>
          <p:cNvSpPr txBox="1"/>
          <p:nvPr>
            <p:ph idx="1" type="body"/>
          </p:nvPr>
        </p:nvSpPr>
        <p:spPr>
          <a:xfrm>
            <a:off x="5791325" y="1427750"/>
            <a:ext cx="5603400" cy="5700300"/>
          </a:xfrm>
          <a:prstGeom prst="rect">
            <a:avLst/>
          </a:prstGeom>
          <a:noFill/>
          <a:ln>
            <a:noFill/>
          </a:ln>
        </p:spPr>
        <p:txBody>
          <a:bodyPr anchorCtr="0" anchor="t" bIns="45700" lIns="0"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ru-RU" sz="2000">
                <a:solidFill>
                  <a:schemeClr val="dk1"/>
                </a:solidFill>
              </a:rPr>
              <a:t>Во всех регионах:</a:t>
            </a:r>
            <a:endParaRPr sz="2000">
              <a:solidFill>
                <a:schemeClr val="dk1"/>
              </a:solidFill>
            </a:endParaRPr>
          </a:p>
          <a:p>
            <a:pPr indent="-228600" lvl="0" marL="457200" rtl="0" algn="just">
              <a:lnSpc>
                <a:spcPct val="115000"/>
              </a:lnSpc>
              <a:spcBef>
                <a:spcPts val="1200"/>
              </a:spcBef>
              <a:spcAft>
                <a:spcPts val="0"/>
              </a:spcAft>
              <a:buClr>
                <a:schemeClr val="dk1"/>
              </a:buClr>
              <a:buSzPts val="1100"/>
              <a:buFont typeface="Arial"/>
              <a:buNone/>
            </a:pPr>
            <a:r>
              <a:rPr lang="ru-RU">
                <a:solidFill>
                  <a:schemeClr val="dk1"/>
                </a:solidFill>
              </a:rPr>
              <a:t>1.Цена на электроэнергию зависит от объёма незначительно, чаще всего попадает в диапазон 500</a:t>
            </a:r>
            <a:r>
              <a:rPr lang="ru-RU" sz="1400">
                <a:solidFill>
                  <a:schemeClr val="dk1"/>
                </a:solidFill>
                <a:latin typeface="Arial Narrow"/>
                <a:ea typeface="Arial Narrow"/>
                <a:cs typeface="Arial Narrow"/>
                <a:sym typeface="Arial Narrow"/>
              </a:rPr>
              <a:t>–</a:t>
            </a:r>
            <a:r>
              <a:rPr lang="ru-RU">
                <a:solidFill>
                  <a:schemeClr val="dk1"/>
                </a:solidFill>
              </a:rPr>
              <a:t>2000 руб./МВт. ч.</a:t>
            </a:r>
            <a:endParaRPr>
              <a:solidFill>
                <a:schemeClr val="dk1"/>
              </a:solidFill>
            </a:endParaRPr>
          </a:p>
          <a:p>
            <a:pPr indent="-228600" lvl="0" marL="457200" rtl="0" algn="just">
              <a:lnSpc>
                <a:spcPct val="115000"/>
              </a:lnSpc>
              <a:spcBef>
                <a:spcPts val="1200"/>
              </a:spcBef>
              <a:spcAft>
                <a:spcPts val="0"/>
              </a:spcAft>
              <a:buClr>
                <a:schemeClr val="dk1"/>
              </a:buClr>
              <a:buSzPts val="1100"/>
              <a:buFont typeface="Arial"/>
              <a:buNone/>
            </a:pPr>
            <a:r>
              <a:rPr lang="ru-RU">
                <a:solidFill>
                  <a:schemeClr val="dk1"/>
                </a:solidFill>
              </a:rPr>
              <a:t>2.Потребление с 22 часов вечера до 6 часов утра значительно ниже, чем в остальное время. Минимальное потребление наблюдается примерно в 3 часа ночи.</a:t>
            </a:r>
            <a:endParaRPr>
              <a:solidFill>
                <a:schemeClr val="dk1"/>
              </a:solidFill>
            </a:endParaRPr>
          </a:p>
          <a:p>
            <a:pPr indent="-228600" lvl="0" marL="457200" rtl="0" algn="just">
              <a:lnSpc>
                <a:spcPct val="115000"/>
              </a:lnSpc>
              <a:spcBef>
                <a:spcPts val="1200"/>
              </a:spcBef>
              <a:spcAft>
                <a:spcPts val="0"/>
              </a:spcAft>
              <a:buClr>
                <a:schemeClr val="dk1"/>
              </a:buClr>
              <a:buSzPts val="1100"/>
              <a:buFont typeface="Arial"/>
              <a:buNone/>
            </a:pPr>
            <a:r>
              <a:rPr lang="ru-RU">
                <a:solidFill>
                  <a:schemeClr val="dk1"/>
                </a:solidFill>
              </a:rPr>
              <a:t>3.Зимой потребление электроэнергии в 1,2</a:t>
            </a:r>
            <a:r>
              <a:rPr lang="ru-RU" sz="1400">
                <a:solidFill>
                  <a:schemeClr val="dk1"/>
                </a:solidFill>
                <a:latin typeface="Arial Narrow"/>
                <a:ea typeface="Arial Narrow"/>
                <a:cs typeface="Arial Narrow"/>
                <a:sym typeface="Arial Narrow"/>
              </a:rPr>
              <a:t>–</a:t>
            </a:r>
            <a:r>
              <a:rPr lang="ru-RU">
                <a:solidFill>
                  <a:schemeClr val="dk1"/>
                </a:solidFill>
              </a:rPr>
              <a:t>1,5 раза выше, чем летом</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rPr lang="ru-RU">
                <a:solidFill>
                  <a:schemeClr val="dk1"/>
                </a:solidFill>
              </a:rPr>
              <a:t>4.Чем ниже температура, тем выше энергопотребление.</a:t>
            </a:r>
            <a:endParaRPr>
              <a:solidFill>
                <a:schemeClr val="dk1"/>
              </a:solidFill>
            </a:endParaRPr>
          </a:p>
          <a:p>
            <a:pPr indent="0" lvl="0" marL="0" marR="0" rtl="0" algn="l">
              <a:lnSpc>
                <a:spcPct val="100000"/>
              </a:lnSpc>
              <a:spcBef>
                <a:spcPts val="2200"/>
              </a:spcBef>
              <a:spcAft>
                <a:spcPts val="0"/>
              </a:spcAft>
              <a:buSzPts val="2000"/>
              <a:buFont typeface="Arial"/>
              <a:buNone/>
            </a:pPr>
            <a:r>
              <a:t/>
            </a:r>
            <a:endParaRPr>
              <a:solidFill>
                <a:schemeClr val="dk1"/>
              </a:solidFill>
              <a:latin typeface="Open Sans Light"/>
              <a:ea typeface="Open Sans Light"/>
              <a:cs typeface="Open Sans Light"/>
              <a:sym typeface="Open Sans Light"/>
            </a:endParaRPr>
          </a:p>
        </p:txBody>
      </p:sp>
      <p:pic>
        <p:nvPicPr>
          <p:cNvPr descr="Ядерный Вид Вертикальные — стоковые фотографии и другие картинки Атомная  электростанция - Атомная электростанция, Без людей, Большой - iStock" id="203" name="Google Shape;203;p26"/>
          <p:cNvPicPr preferRelativeResize="0"/>
          <p:nvPr/>
        </p:nvPicPr>
        <p:blipFill rotWithShape="1">
          <a:blip r:embed="rId3">
            <a:alphaModFix/>
          </a:blip>
          <a:srcRect b="0" l="0" r="0" t="17123"/>
          <a:stretch/>
        </p:blipFill>
        <p:spPr>
          <a:xfrm>
            <a:off x="1514520" y="1427760"/>
            <a:ext cx="3611520" cy="44938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Челябинская область</a:t>
            </a:r>
            <a:endParaRPr b="0" sz="3600" u="none" strike="noStrike">
              <a:solidFill>
                <a:schemeClr val="dk1"/>
              </a:solidFill>
              <a:latin typeface="Open Sans Light"/>
              <a:ea typeface="Open Sans Light"/>
              <a:cs typeface="Open Sans Light"/>
              <a:sym typeface="Open Sans Light"/>
            </a:endParaRPr>
          </a:p>
        </p:txBody>
      </p:sp>
      <p:sp>
        <p:nvSpPr>
          <p:cNvPr id="210" name="Google Shape;210;p27"/>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211" name="Google Shape;211;p27"/>
          <p:cNvPicPr preferRelativeResize="0"/>
          <p:nvPr/>
        </p:nvPicPr>
        <p:blipFill>
          <a:blip r:embed="rId3">
            <a:alphaModFix/>
          </a:blip>
          <a:stretch>
            <a:fillRect/>
          </a:stretch>
        </p:blipFill>
        <p:spPr>
          <a:xfrm>
            <a:off x="1789251" y="1041450"/>
            <a:ext cx="4676836" cy="5553750"/>
          </a:xfrm>
          <a:prstGeom prst="rect">
            <a:avLst/>
          </a:prstGeom>
          <a:noFill/>
          <a:ln>
            <a:noFill/>
          </a:ln>
        </p:spPr>
      </p:pic>
      <p:pic>
        <p:nvPicPr>
          <p:cNvPr id="212" name="Google Shape;212;p27"/>
          <p:cNvPicPr preferRelativeResize="0"/>
          <p:nvPr/>
        </p:nvPicPr>
        <p:blipFill>
          <a:blip r:embed="rId4">
            <a:alphaModFix/>
          </a:blip>
          <a:stretch>
            <a:fillRect/>
          </a:stretch>
        </p:blipFill>
        <p:spPr>
          <a:xfrm>
            <a:off x="6430226" y="1041450"/>
            <a:ext cx="4578900" cy="555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Иркутская о</a:t>
            </a:r>
            <a:r>
              <a:rPr lang="ru-RU" sz="3600">
                <a:solidFill>
                  <a:schemeClr val="dk1"/>
                </a:solidFill>
              </a:rPr>
              <a:t>бласть</a:t>
            </a:r>
            <a:endParaRPr b="0" sz="3600" u="none" strike="noStrike">
              <a:solidFill>
                <a:schemeClr val="dk1"/>
              </a:solidFill>
              <a:latin typeface="Open Sans Light"/>
              <a:ea typeface="Open Sans Light"/>
              <a:cs typeface="Open Sans Light"/>
              <a:sym typeface="Open Sans Light"/>
            </a:endParaRPr>
          </a:p>
        </p:txBody>
      </p:sp>
      <p:sp>
        <p:nvSpPr>
          <p:cNvPr id="219" name="Google Shape;219;p28"/>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220" name="Google Shape;220;p28"/>
          <p:cNvPicPr preferRelativeResize="0"/>
          <p:nvPr/>
        </p:nvPicPr>
        <p:blipFill>
          <a:blip r:embed="rId3">
            <a:alphaModFix/>
          </a:blip>
          <a:stretch>
            <a:fillRect/>
          </a:stretch>
        </p:blipFill>
        <p:spPr>
          <a:xfrm>
            <a:off x="1753400" y="1041463"/>
            <a:ext cx="4676826" cy="5553726"/>
          </a:xfrm>
          <a:prstGeom prst="rect">
            <a:avLst/>
          </a:prstGeom>
          <a:noFill/>
          <a:ln>
            <a:noFill/>
          </a:ln>
        </p:spPr>
      </p:pic>
      <p:pic>
        <p:nvPicPr>
          <p:cNvPr id="221" name="Google Shape;221;p28"/>
          <p:cNvPicPr preferRelativeResize="0"/>
          <p:nvPr/>
        </p:nvPicPr>
        <p:blipFill>
          <a:blip r:embed="rId4">
            <a:alphaModFix/>
          </a:blip>
          <a:stretch>
            <a:fillRect/>
          </a:stretch>
        </p:blipFill>
        <p:spPr>
          <a:xfrm>
            <a:off x="6430225" y="1041475"/>
            <a:ext cx="4578857" cy="5553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Республика Татарстан</a:t>
            </a:r>
            <a:endParaRPr sz="3600">
              <a:solidFill>
                <a:schemeClr val="dk1"/>
              </a:solidFill>
            </a:endParaRPr>
          </a:p>
        </p:txBody>
      </p:sp>
      <p:sp>
        <p:nvSpPr>
          <p:cNvPr id="228" name="Google Shape;228;p29"/>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229" name="Google Shape;229;p29"/>
          <p:cNvPicPr preferRelativeResize="0"/>
          <p:nvPr/>
        </p:nvPicPr>
        <p:blipFill>
          <a:blip r:embed="rId3">
            <a:alphaModFix/>
          </a:blip>
          <a:stretch>
            <a:fillRect/>
          </a:stretch>
        </p:blipFill>
        <p:spPr>
          <a:xfrm>
            <a:off x="1753400" y="1041463"/>
            <a:ext cx="4676826" cy="5553726"/>
          </a:xfrm>
          <a:prstGeom prst="rect">
            <a:avLst/>
          </a:prstGeom>
          <a:noFill/>
          <a:ln>
            <a:noFill/>
          </a:ln>
        </p:spPr>
      </p:pic>
      <p:pic>
        <p:nvPicPr>
          <p:cNvPr id="230" name="Google Shape;230;p29"/>
          <p:cNvPicPr preferRelativeResize="0"/>
          <p:nvPr/>
        </p:nvPicPr>
        <p:blipFill>
          <a:blip r:embed="rId4">
            <a:alphaModFix/>
          </a:blip>
          <a:stretch>
            <a:fillRect/>
          </a:stretch>
        </p:blipFill>
        <p:spPr>
          <a:xfrm>
            <a:off x="6430225" y="1041475"/>
            <a:ext cx="4578857" cy="5553724"/>
          </a:xfrm>
          <a:prstGeom prst="rect">
            <a:avLst/>
          </a:prstGeom>
          <a:noFill/>
          <a:ln>
            <a:noFill/>
          </a:ln>
        </p:spPr>
      </p:pic>
      <p:pic>
        <p:nvPicPr>
          <p:cNvPr id="231" name="Google Shape;231;p29"/>
          <p:cNvPicPr preferRelativeResize="0"/>
          <p:nvPr/>
        </p:nvPicPr>
        <p:blipFill>
          <a:blip r:embed="rId5">
            <a:alphaModFix/>
          </a:blip>
          <a:stretch>
            <a:fillRect/>
          </a:stretch>
        </p:blipFill>
        <p:spPr>
          <a:xfrm>
            <a:off x="6381250" y="1041496"/>
            <a:ext cx="4578849" cy="5553692"/>
          </a:xfrm>
          <a:prstGeom prst="rect">
            <a:avLst/>
          </a:prstGeom>
          <a:noFill/>
          <a:ln>
            <a:noFill/>
          </a:ln>
        </p:spPr>
      </p:pic>
      <p:pic>
        <p:nvPicPr>
          <p:cNvPr id="232" name="Google Shape;232;p29"/>
          <p:cNvPicPr preferRelativeResize="0"/>
          <p:nvPr/>
        </p:nvPicPr>
        <p:blipFill>
          <a:blip r:embed="rId6">
            <a:alphaModFix/>
          </a:blip>
          <a:stretch>
            <a:fillRect/>
          </a:stretch>
        </p:blipFill>
        <p:spPr>
          <a:xfrm>
            <a:off x="1802388" y="1099638"/>
            <a:ext cx="4578850" cy="54373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Московская область</a:t>
            </a:r>
            <a:endParaRPr b="0" sz="3600" u="none" strike="noStrike">
              <a:solidFill>
                <a:schemeClr val="dk1"/>
              </a:solidFill>
              <a:latin typeface="Open Sans Light"/>
              <a:ea typeface="Open Sans Light"/>
              <a:cs typeface="Open Sans Light"/>
              <a:sym typeface="Open Sans Light"/>
            </a:endParaRPr>
          </a:p>
        </p:txBody>
      </p:sp>
      <p:sp>
        <p:nvSpPr>
          <p:cNvPr id="239" name="Google Shape;239;p30"/>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240" name="Google Shape;240;p30"/>
          <p:cNvPicPr preferRelativeResize="0"/>
          <p:nvPr/>
        </p:nvPicPr>
        <p:blipFill>
          <a:blip r:embed="rId3">
            <a:alphaModFix/>
          </a:blip>
          <a:stretch>
            <a:fillRect/>
          </a:stretch>
        </p:blipFill>
        <p:spPr>
          <a:xfrm>
            <a:off x="6430225" y="1041475"/>
            <a:ext cx="4578880" cy="5553724"/>
          </a:xfrm>
          <a:prstGeom prst="rect">
            <a:avLst/>
          </a:prstGeom>
          <a:noFill/>
          <a:ln>
            <a:noFill/>
          </a:ln>
        </p:spPr>
      </p:pic>
      <p:pic>
        <p:nvPicPr>
          <p:cNvPr id="241" name="Google Shape;241;p30"/>
          <p:cNvPicPr preferRelativeResize="0"/>
          <p:nvPr/>
        </p:nvPicPr>
        <p:blipFill>
          <a:blip r:embed="rId4">
            <a:alphaModFix/>
          </a:blip>
          <a:stretch>
            <a:fillRect/>
          </a:stretch>
        </p:blipFill>
        <p:spPr>
          <a:xfrm>
            <a:off x="1753399" y="1041475"/>
            <a:ext cx="4676814" cy="5553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924720" y="1984320"/>
            <a:ext cx="4654800" cy="218844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b="0" lang="ru-RU" sz="6000" u="none" strike="noStrike">
                <a:solidFill>
                  <a:schemeClr val="lt1"/>
                </a:solidFill>
                <a:latin typeface="Arial"/>
                <a:ea typeface="Arial"/>
                <a:cs typeface="Arial"/>
                <a:sym typeface="Arial"/>
              </a:rPr>
              <a:t>Спасибо за внимание</a:t>
            </a:r>
            <a:endParaRPr b="0" sz="6000" u="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1468800" y="504000"/>
            <a:ext cx="980856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0" lang="ru-RU" sz="3600" u="none" strike="noStrike">
                <a:solidFill>
                  <a:schemeClr val="dk1"/>
                </a:solidFill>
                <a:latin typeface="Arial"/>
                <a:ea typeface="Arial"/>
                <a:cs typeface="Arial"/>
                <a:sym typeface="Arial"/>
              </a:rPr>
              <a:t>Введение</a:t>
            </a:r>
            <a:endParaRPr b="0" sz="3600" u="none" strike="noStrike">
              <a:solidFill>
                <a:schemeClr val="dk1"/>
              </a:solidFill>
              <a:latin typeface="Open Sans Light"/>
              <a:ea typeface="Open Sans Light"/>
              <a:cs typeface="Open Sans Light"/>
              <a:sym typeface="Open Sans Light"/>
            </a:endParaRPr>
          </a:p>
        </p:txBody>
      </p:sp>
      <p:sp>
        <p:nvSpPr>
          <p:cNvPr id="106" name="Google Shape;106;p16"/>
          <p:cNvSpPr txBox="1"/>
          <p:nvPr>
            <p:ph idx="1" type="body"/>
          </p:nvPr>
        </p:nvSpPr>
        <p:spPr>
          <a:xfrm>
            <a:off x="1468800" y="2057400"/>
            <a:ext cx="4626720" cy="4119120"/>
          </a:xfrm>
          <a:prstGeom prst="rect">
            <a:avLst/>
          </a:prstGeom>
          <a:noFill/>
          <a:ln>
            <a:noFill/>
          </a:ln>
        </p:spPr>
        <p:txBody>
          <a:bodyPr anchorCtr="0" anchor="t" bIns="45700" lIns="0"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Open Sans Light"/>
              <a:buNone/>
            </a:pPr>
            <a:r>
              <a:rPr b="1" i="1" lang="ru-RU" sz="2000">
                <a:solidFill>
                  <a:schemeClr val="dk1"/>
                </a:solidFill>
                <a:latin typeface="Open Sans Light"/>
                <a:ea typeface="Open Sans Light"/>
                <a:cs typeface="Open Sans Light"/>
                <a:sym typeface="Open Sans Light"/>
              </a:rPr>
              <a:t>Контекст исследования</a:t>
            </a:r>
            <a:endParaRPr b="0" i="0" sz="2000" u="none" cap="none" strike="noStrike">
              <a:solidFill>
                <a:schemeClr val="dk1"/>
              </a:solidFill>
              <a:latin typeface="Open Sans Light"/>
              <a:ea typeface="Open Sans Light"/>
              <a:cs typeface="Open Sans Light"/>
              <a:sym typeface="Open Sans Light"/>
            </a:endParaRPr>
          </a:p>
          <a:p>
            <a:pPr indent="0" lvl="0" marL="0" marR="0" rtl="0" algn="l">
              <a:lnSpc>
                <a:spcPct val="100000"/>
              </a:lnSpc>
              <a:spcBef>
                <a:spcPts val="2200"/>
              </a:spcBef>
              <a:spcAft>
                <a:spcPts val="0"/>
              </a:spcAft>
              <a:buClr>
                <a:schemeClr val="dk1"/>
              </a:buClr>
              <a:buSzPts val="1800"/>
              <a:buFont typeface="Open Sans Light"/>
              <a:buNone/>
            </a:pPr>
            <a:r>
              <a:rPr b="0" i="0" lang="ru-RU" sz="1800" u="none" cap="none" strike="noStrike">
                <a:solidFill>
                  <a:schemeClr val="dk1"/>
                </a:solidFill>
                <a:latin typeface="Open Sans Light"/>
                <a:ea typeface="Open Sans Light"/>
                <a:cs typeface="Open Sans Light"/>
                <a:sym typeface="Open Sans Light"/>
              </a:rPr>
              <a:t>В условиях динамичного развития экономики и изменений в потребительских предпочтениях, компании, занимающиеся электроэнергетикой, сталкиваются с необходимостью точного прогнозирования спроса на электроэнергию. </a:t>
            </a:r>
            <a:endParaRPr b="0" i="0" sz="2000" u="none" cap="none" strike="noStrike">
              <a:solidFill>
                <a:schemeClr val="dk1"/>
              </a:solidFill>
              <a:latin typeface="Open Sans Light"/>
              <a:ea typeface="Open Sans Light"/>
              <a:cs typeface="Open Sans Light"/>
              <a:sym typeface="Open Sans Light"/>
            </a:endParaRPr>
          </a:p>
        </p:txBody>
      </p:sp>
      <p:sp>
        <p:nvSpPr>
          <p:cNvPr id="107" name="Google Shape;107;p16"/>
          <p:cNvSpPr txBox="1"/>
          <p:nvPr>
            <p:ph idx="1" type="body"/>
          </p:nvPr>
        </p:nvSpPr>
        <p:spPr>
          <a:xfrm>
            <a:off x="6891840" y="2057400"/>
            <a:ext cx="4609080" cy="411912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chemeClr val="dk1"/>
              </a:buClr>
              <a:buSzPts val="2000"/>
              <a:buFont typeface="Open Sans Light"/>
              <a:buNone/>
            </a:pPr>
            <a:r>
              <a:rPr b="1" i="1" lang="ru-RU" sz="2000" u="none" cap="none" strike="noStrike">
                <a:solidFill>
                  <a:schemeClr val="dk1"/>
                </a:solidFill>
                <a:latin typeface="Open Sans Light"/>
                <a:ea typeface="Open Sans Light"/>
                <a:cs typeface="Open Sans Light"/>
                <a:sym typeface="Open Sans Light"/>
              </a:rPr>
              <a:t>Цель</a:t>
            </a:r>
            <a:endParaRPr b="0" i="0" sz="2000" u="none" cap="none" strike="noStrike">
              <a:solidFill>
                <a:schemeClr val="dk1"/>
              </a:solidFill>
              <a:latin typeface="Open Sans Light"/>
              <a:ea typeface="Open Sans Light"/>
              <a:cs typeface="Open Sans Light"/>
              <a:sym typeface="Open Sans Light"/>
            </a:endParaRPr>
          </a:p>
          <a:p>
            <a:pPr indent="0" lvl="0" marL="0" marR="0" rtl="0" algn="l">
              <a:lnSpc>
                <a:spcPct val="100000"/>
              </a:lnSpc>
              <a:spcBef>
                <a:spcPts val="2200"/>
              </a:spcBef>
              <a:spcAft>
                <a:spcPts val="0"/>
              </a:spcAft>
              <a:buClr>
                <a:schemeClr val="dk1"/>
              </a:buClr>
              <a:buSzPts val="1800"/>
              <a:buFont typeface="Open Sans Light"/>
              <a:buNone/>
            </a:pPr>
            <a:r>
              <a:rPr b="0" i="0" lang="ru-RU" sz="1800" u="none" cap="none" strike="noStrike">
                <a:solidFill>
                  <a:schemeClr val="dk1"/>
                </a:solidFill>
                <a:latin typeface="Open Sans Light"/>
                <a:ea typeface="Open Sans Light"/>
                <a:cs typeface="Open Sans Light"/>
                <a:sym typeface="Open Sans Light"/>
              </a:rPr>
              <a:t>Изучить рынок потребления электроэнергии по разным регионам РФ (Московская область, Иркутская область, Челябинская область и Республика Татарстан). Составить модель для предсказания цен и объемов спроса на электроэнергию. </a:t>
            </a:r>
            <a:endParaRPr b="0" i="0" sz="1800" u="none" cap="none" strike="noStrike">
              <a:solidFill>
                <a:schemeClr val="dk1"/>
              </a:solidFill>
              <a:latin typeface="Open Sans Light"/>
              <a:ea typeface="Open Sans Light"/>
              <a:cs typeface="Open Sans Light"/>
              <a:sym typeface="Open Sans Light"/>
            </a:endParaRPr>
          </a:p>
        </p:txBody>
      </p:sp>
      <p:sp>
        <p:nvSpPr>
          <p:cNvPr id="108" name="Google Shape;108;p16"/>
          <p:cNvSpPr txBox="1"/>
          <p:nvPr>
            <p:ph idx="12" type="sldNum"/>
          </p:nvPr>
        </p:nvSpPr>
        <p:spPr>
          <a:xfrm>
            <a:off x="412200" y="5943600"/>
            <a:ext cx="96876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descr="Линейчатая диаграмма контур" id="109" name="Google Shape;109;p16"/>
          <p:cNvPicPr preferRelativeResize="0"/>
          <p:nvPr/>
        </p:nvPicPr>
        <p:blipFill rotWithShape="1">
          <a:blip r:embed="rId3">
            <a:alphaModFix/>
          </a:blip>
          <a:srcRect b="0" l="0" r="0" t="0"/>
          <a:stretch/>
        </p:blipFill>
        <p:spPr>
          <a:xfrm>
            <a:off x="7516080" y="5029200"/>
            <a:ext cx="914040" cy="914040"/>
          </a:xfrm>
          <a:prstGeom prst="rect">
            <a:avLst/>
          </a:prstGeom>
          <a:noFill/>
          <a:ln>
            <a:noFill/>
          </a:ln>
        </p:spPr>
      </p:pic>
      <p:pic>
        <p:nvPicPr>
          <p:cNvPr descr="Лупа контур" id="110" name="Google Shape;110;p16"/>
          <p:cNvPicPr preferRelativeResize="0"/>
          <p:nvPr/>
        </p:nvPicPr>
        <p:blipFill rotWithShape="1">
          <a:blip r:embed="rId4">
            <a:alphaModFix/>
          </a:blip>
          <a:srcRect b="0" l="0" r="0" t="0"/>
          <a:stretch/>
        </p:blipFill>
        <p:spPr>
          <a:xfrm>
            <a:off x="9636840" y="5029200"/>
            <a:ext cx="914040" cy="9140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1227240" y="1429920"/>
            <a:ext cx="5912280" cy="37695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0" lang="ru-RU" sz="4400" u="none" strike="noStrike">
                <a:solidFill>
                  <a:schemeClr val="dk1"/>
                </a:solidFill>
                <a:latin typeface="Arial"/>
                <a:ea typeface="Arial"/>
                <a:cs typeface="Arial"/>
                <a:sym typeface="Arial"/>
              </a:rPr>
              <a:t>Исследовательский вопрос</a:t>
            </a:r>
            <a:br>
              <a:rPr lang="ru-RU" sz="4000"/>
            </a:br>
            <a:br>
              <a:rPr lang="ru-RU" sz="4000"/>
            </a:br>
            <a:r>
              <a:rPr b="0" lang="ru-RU" sz="2200" u="none" strike="noStrike">
                <a:solidFill>
                  <a:schemeClr val="dk1"/>
                </a:solidFill>
                <a:latin typeface="Open Sans Light"/>
                <a:ea typeface="Open Sans Light"/>
                <a:cs typeface="Open Sans Light"/>
                <a:sym typeface="Open Sans Light"/>
              </a:rPr>
              <a:t>Каковы основные факторы, влияющие на потребление электроэнергии в различных регионах РФ?</a:t>
            </a:r>
            <a:br>
              <a:rPr lang="ru-RU" sz="4000"/>
            </a:br>
            <a:endParaRPr b="0" sz="2200" u="none" strike="noStrike">
              <a:solidFill>
                <a:schemeClr val="dk1"/>
              </a:solidFill>
              <a:latin typeface="Open Sans Light"/>
              <a:ea typeface="Open Sans Light"/>
              <a:cs typeface="Open Sans Light"/>
              <a:sym typeface="Open Sans Light"/>
            </a:endParaRPr>
          </a:p>
        </p:txBody>
      </p:sp>
      <p:pic>
        <p:nvPicPr>
          <p:cNvPr id="117" name="Google Shape;117;p17"/>
          <p:cNvPicPr preferRelativeResize="0"/>
          <p:nvPr/>
        </p:nvPicPr>
        <p:blipFill rotWithShape="1">
          <a:blip r:embed="rId3">
            <a:alphaModFix/>
          </a:blip>
          <a:srcRect b="0" l="2023" r="2024" t="0"/>
          <a:stretch/>
        </p:blipFill>
        <p:spPr>
          <a:xfrm>
            <a:off x="7556400" y="0"/>
            <a:ext cx="4635000" cy="6857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1520700" y="779175"/>
            <a:ext cx="91506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0" lang="ru-RU" sz="3600" u="none" strike="noStrike">
                <a:solidFill>
                  <a:schemeClr val="dk1"/>
                </a:solidFill>
                <a:latin typeface="Arial"/>
                <a:ea typeface="Arial"/>
                <a:cs typeface="Arial"/>
                <a:sym typeface="Arial"/>
              </a:rPr>
              <a:t>Технологический стек проекта</a:t>
            </a:r>
            <a:endParaRPr b="0" sz="3600" u="none" strike="noStrike">
              <a:solidFill>
                <a:schemeClr val="dk1"/>
              </a:solidFill>
              <a:latin typeface="Open Sans Light"/>
              <a:ea typeface="Open Sans Light"/>
              <a:cs typeface="Open Sans Light"/>
              <a:sym typeface="Open Sans Light"/>
            </a:endParaRPr>
          </a:p>
        </p:txBody>
      </p:sp>
      <p:sp>
        <p:nvSpPr>
          <p:cNvPr id="124" name="Google Shape;124;p18"/>
          <p:cNvSpPr txBox="1"/>
          <p:nvPr>
            <p:ph idx="1" type="body"/>
          </p:nvPr>
        </p:nvSpPr>
        <p:spPr>
          <a:xfrm>
            <a:off x="1520700" y="2206575"/>
            <a:ext cx="8551800" cy="4119000"/>
          </a:xfrm>
          <a:prstGeom prst="rect">
            <a:avLst/>
          </a:prstGeom>
          <a:noFill/>
          <a:ln>
            <a:noFill/>
          </a:ln>
        </p:spPr>
        <p:txBody>
          <a:bodyPr anchorCtr="0" anchor="t" bIns="0" lIns="0" spcFirstLastPara="1" rIns="0" wrap="square" tIns="0">
            <a:normAutofit/>
          </a:bodyPr>
          <a:lstStyle/>
          <a:p>
            <a:pPr indent="-450360" lvl="0" marL="678960" marR="0" rtl="0" algn="just">
              <a:lnSpc>
                <a:spcPct val="150000"/>
              </a:lnSpc>
              <a:spcBef>
                <a:spcPts val="0"/>
              </a:spcBef>
              <a:spcAft>
                <a:spcPts val="0"/>
              </a:spcAft>
              <a:buClr>
                <a:srgbClr val="000000"/>
              </a:buClr>
              <a:buSzPts val="1800"/>
              <a:buFont typeface="Arial"/>
              <a:buChar char="•"/>
            </a:pPr>
            <a:r>
              <a:rPr b="1" i="0" lang="ru-RU" sz="1800" u="none" cap="none" strike="noStrike">
                <a:solidFill>
                  <a:schemeClr val="dk1"/>
                </a:solidFill>
                <a:latin typeface="Open Sans Light"/>
                <a:ea typeface="Open Sans Light"/>
                <a:cs typeface="Open Sans Light"/>
                <a:sym typeface="Open Sans Light"/>
              </a:rPr>
              <a:t>Python:</a:t>
            </a:r>
            <a:r>
              <a:rPr b="0" i="0" lang="ru-RU" sz="1800" u="none" cap="none" strike="noStrike">
                <a:solidFill>
                  <a:schemeClr val="dk1"/>
                </a:solidFill>
                <a:latin typeface="Open Sans Light"/>
                <a:ea typeface="Open Sans Light"/>
                <a:cs typeface="Open Sans Light"/>
                <a:sym typeface="Open Sans Light"/>
              </a:rPr>
              <a:t> Для парсинга дополнительных данных, </a:t>
            </a:r>
            <a:r>
              <a:rPr lang="ru-RU">
                <a:solidFill>
                  <a:schemeClr val="dk1"/>
                </a:solidFill>
                <a:latin typeface="Open Sans Light"/>
                <a:ea typeface="Open Sans Light"/>
                <a:cs typeface="Open Sans Light"/>
                <a:sym typeface="Open Sans Light"/>
              </a:rPr>
              <a:t>очистки данных, </a:t>
            </a:r>
            <a:r>
              <a:rPr b="0" i="0" lang="ru-RU" sz="1800" u="none" cap="none" strike="noStrike">
                <a:solidFill>
                  <a:schemeClr val="dk1"/>
                </a:solidFill>
                <a:latin typeface="Open Sans Light"/>
                <a:ea typeface="Open Sans Light"/>
                <a:cs typeface="Open Sans Light"/>
                <a:sym typeface="Open Sans Light"/>
              </a:rPr>
              <a:t> </a:t>
            </a:r>
            <a:r>
              <a:rPr lang="ru-RU">
                <a:solidFill>
                  <a:schemeClr val="dk1"/>
                </a:solidFill>
                <a:latin typeface="Open Sans Light"/>
                <a:ea typeface="Open Sans Light"/>
                <a:cs typeface="Open Sans Light"/>
                <a:sym typeface="Open Sans Light"/>
              </a:rPr>
              <a:t>проектирования </a:t>
            </a:r>
            <a:r>
              <a:rPr b="0" i="0" lang="ru-RU" sz="1800" u="none" cap="none" strike="noStrike">
                <a:solidFill>
                  <a:schemeClr val="dk1"/>
                </a:solidFill>
                <a:latin typeface="Open Sans Light"/>
                <a:ea typeface="Open Sans Light"/>
                <a:cs typeface="Open Sans Light"/>
                <a:sym typeface="Open Sans Light"/>
              </a:rPr>
              <a:t>модели машинного обучения</a:t>
            </a:r>
            <a:r>
              <a:rPr lang="ru-RU">
                <a:solidFill>
                  <a:schemeClr val="dk1"/>
                </a:solidFill>
                <a:latin typeface="Open Sans Light"/>
                <a:ea typeface="Open Sans Light"/>
                <a:cs typeface="Open Sans Light"/>
                <a:sym typeface="Open Sans Light"/>
              </a:rPr>
              <a:t>, анализа важности признаков (SHAP) и</a:t>
            </a:r>
            <a:r>
              <a:rPr b="0" i="0" lang="ru-RU" sz="1800" u="none" cap="none" strike="noStrike">
                <a:solidFill>
                  <a:schemeClr val="dk1"/>
                </a:solidFill>
                <a:latin typeface="Open Sans Light"/>
                <a:ea typeface="Open Sans Light"/>
                <a:cs typeface="Open Sans Light"/>
                <a:sym typeface="Open Sans Light"/>
              </a:rPr>
              <a:t> визуализаци</a:t>
            </a:r>
            <a:r>
              <a:rPr lang="ru-RU">
                <a:solidFill>
                  <a:schemeClr val="dk1"/>
                </a:solidFill>
                <a:latin typeface="Open Sans Light"/>
                <a:ea typeface="Open Sans Light"/>
                <a:cs typeface="Open Sans Light"/>
                <a:sym typeface="Open Sans Light"/>
              </a:rPr>
              <a:t>и (matplotlib)</a:t>
            </a:r>
            <a:r>
              <a:rPr b="0" i="0" lang="ru-RU" sz="1800" u="none" cap="none" strike="noStrike">
                <a:solidFill>
                  <a:schemeClr val="dk1"/>
                </a:solidFill>
                <a:latin typeface="Open Sans Light"/>
                <a:ea typeface="Open Sans Light"/>
                <a:cs typeface="Open Sans Light"/>
                <a:sym typeface="Open Sans Light"/>
              </a:rPr>
              <a:t>;</a:t>
            </a:r>
            <a:endParaRPr b="0" i="0" sz="1800" u="none" cap="none" strike="noStrike">
              <a:solidFill>
                <a:schemeClr val="dk1"/>
              </a:solidFill>
              <a:latin typeface="Open Sans Light"/>
              <a:ea typeface="Open Sans Light"/>
              <a:cs typeface="Open Sans Light"/>
              <a:sym typeface="Open Sans Light"/>
            </a:endParaRPr>
          </a:p>
          <a:p>
            <a:pPr indent="-450360" lvl="0" marL="678960" marR="0" rtl="0" algn="just">
              <a:lnSpc>
                <a:spcPct val="150000"/>
              </a:lnSpc>
              <a:spcBef>
                <a:spcPts val="1199"/>
              </a:spcBef>
              <a:spcAft>
                <a:spcPts val="0"/>
              </a:spcAft>
              <a:buClr>
                <a:srgbClr val="000000"/>
              </a:buClr>
              <a:buSzPts val="1800"/>
              <a:buFont typeface="Arial"/>
              <a:buChar char="•"/>
            </a:pPr>
            <a:r>
              <a:rPr b="1" i="0" lang="ru-RU" sz="1800" u="none" cap="none" strike="noStrike">
                <a:solidFill>
                  <a:schemeClr val="dk1"/>
                </a:solidFill>
                <a:latin typeface="Open Sans Light"/>
                <a:ea typeface="Open Sans Light"/>
                <a:cs typeface="Open Sans Light"/>
                <a:sym typeface="Open Sans Light"/>
              </a:rPr>
              <a:t>Yandex Datalense:</a:t>
            </a:r>
            <a:r>
              <a:rPr b="0" i="0" lang="ru-RU" sz="1800" u="none" cap="none" strike="noStrike">
                <a:solidFill>
                  <a:schemeClr val="dk1"/>
                </a:solidFill>
                <a:latin typeface="Open Sans Light"/>
                <a:ea typeface="Open Sans Light"/>
                <a:cs typeface="Open Sans Light"/>
                <a:sym typeface="Open Sans Light"/>
              </a:rPr>
              <a:t> Для визуализации данных при генерации описательной статистики;</a:t>
            </a:r>
            <a:endParaRPr b="0" i="0" sz="1800" u="none" cap="none" strike="noStrike">
              <a:solidFill>
                <a:schemeClr val="dk1"/>
              </a:solidFill>
              <a:latin typeface="Open Sans Light"/>
              <a:ea typeface="Open Sans Light"/>
              <a:cs typeface="Open Sans Light"/>
              <a:sym typeface="Open Sans Light"/>
            </a:endParaRPr>
          </a:p>
          <a:p>
            <a:pPr indent="-450360" lvl="0" marL="678960" marR="0" rtl="0" algn="just">
              <a:lnSpc>
                <a:spcPct val="150000"/>
              </a:lnSpc>
              <a:spcBef>
                <a:spcPts val="1199"/>
              </a:spcBef>
              <a:spcAft>
                <a:spcPts val="0"/>
              </a:spcAft>
              <a:buClr>
                <a:srgbClr val="000000"/>
              </a:buClr>
              <a:buSzPts val="1800"/>
              <a:buFont typeface="Arial"/>
              <a:buChar char="•"/>
            </a:pPr>
            <a:r>
              <a:rPr b="1" i="0" lang="ru-RU" sz="1800" u="none" cap="none" strike="noStrike">
                <a:solidFill>
                  <a:schemeClr val="dk1"/>
                </a:solidFill>
                <a:latin typeface="Open Sans Light"/>
                <a:ea typeface="Open Sans Light"/>
                <a:cs typeface="Open Sans Light"/>
                <a:sym typeface="Open Sans Light"/>
              </a:rPr>
              <a:t>R: </a:t>
            </a:r>
            <a:r>
              <a:rPr b="0" i="0" lang="ru-RU" sz="1800" u="none" cap="none" strike="noStrike">
                <a:solidFill>
                  <a:schemeClr val="dk1"/>
                </a:solidFill>
                <a:latin typeface="Open Sans Light"/>
                <a:ea typeface="Open Sans Light"/>
                <a:cs typeface="Open Sans Light"/>
                <a:sym typeface="Open Sans Light"/>
              </a:rPr>
              <a:t>Для </a:t>
            </a:r>
            <a:r>
              <a:rPr lang="ru-RU">
                <a:solidFill>
                  <a:schemeClr val="dk1"/>
                </a:solidFill>
                <a:latin typeface="Open Sans Light"/>
                <a:ea typeface="Open Sans Light"/>
                <a:cs typeface="Open Sans Light"/>
                <a:sym typeface="Open Sans Light"/>
              </a:rPr>
              <a:t>построения эконометрической модели. (In progress…)</a:t>
            </a:r>
            <a:endParaRPr b="0" i="0" sz="1800" u="none" cap="none" strike="noStrike">
              <a:solidFill>
                <a:schemeClr val="dk1"/>
              </a:solidFill>
              <a:latin typeface="Open Sans Light"/>
              <a:ea typeface="Open Sans Light"/>
              <a:cs typeface="Open Sans Light"/>
              <a:sym typeface="Open Sans Light"/>
            </a:endParaRPr>
          </a:p>
          <a:p>
            <a:pPr indent="0" lvl="0" marL="0" marR="0" rtl="0" algn="l">
              <a:lnSpc>
                <a:spcPct val="100000"/>
              </a:lnSpc>
              <a:spcBef>
                <a:spcPts val="1199"/>
              </a:spcBef>
              <a:spcAft>
                <a:spcPts val="0"/>
              </a:spcAft>
              <a:buSzPts val="2000"/>
              <a:buFont typeface="Arial"/>
              <a:buNone/>
            </a:pPr>
            <a:r>
              <a:t/>
            </a:r>
            <a:endParaRPr b="0" i="0" sz="2000" u="none" cap="none" strike="noStrike">
              <a:solidFill>
                <a:schemeClr val="dk1"/>
              </a:solidFill>
              <a:latin typeface="Open Sans Light"/>
              <a:ea typeface="Open Sans Light"/>
              <a:cs typeface="Open Sans Light"/>
              <a:sym typeface="Open Sans Light"/>
            </a:endParaRPr>
          </a:p>
        </p:txBody>
      </p:sp>
      <p:sp>
        <p:nvSpPr>
          <p:cNvPr id="125" name="Google Shape;125;p18"/>
          <p:cNvSpPr txBox="1"/>
          <p:nvPr>
            <p:ph idx="12" type="sldNum"/>
          </p:nvPr>
        </p:nvSpPr>
        <p:spPr>
          <a:xfrm>
            <a:off x="412200" y="611295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sp>
        <p:nvSpPr>
          <p:cNvPr id="132" name="Google Shape;132;p19"/>
          <p:cNvSpPr txBox="1"/>
          <p:nvPr>
            <p:ph type="title"/>
          </p:nvPr>
        </p:nvSpPr>
        <p:spPr>
          <a:xfrm>
            <a:off x="1380896" y="0"/>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Челябинская область</a:t>
            </a:r>
            <a:endParaRPr b="0" sz="3600" u="none" strike="noStrike">
              <a:solidFill>
                <a:schemeClr val="dk1"/>
              </a:solidFill>
              <a:latin typeface="Open Sans Light"/>
              <a:ea typeface="Open Sans Light"/>
              <a:cs typeface="Open Sans Light"/>
              <a:sym typeface="Open Sans Light"/>
            </a:endParaRPr>
          </a:p>
        </p:txBody>
      </p:sp>
      <p:pic>
        <p:nvPicPr>
          <p:cNvPr id="133" name="Google Shape;133;p19"/>
          <p:cNvPicPr preferRelativeResize="0"/>
          <p:nvPr/>
        </p:nvPicPr>
        <p:blipFill>
          <a:blip r:embed="rId3">
            <a:alphaModFix/>
          </a:blip>
          <a:stretch>
            <a:fillRect/>
          </a:stretch>
        </p:blipFill>
        <p:spPr>
          <a:xfrm>
            <a:off x="476725" y="1339250"/>
            <a:ext cx="5501317" cy="5125800"/>
          </a:xfrm>
          <a:prstGeom prst="rect">
            <a:avLst/>
          </a:prstGeom>
          <a:noFill/>
          <a:ln>
            <a:noFill/>
          </a:ln>
        </p:spPr>
      </p:pic>
      <p:pic>
        <p:nvPicPr>
          <p:cNvPr id="134" name="Google Shape;134;p19"/>
          <p:cNvPicPr preferRelativeResize="0"/>
          <p:nvPr/>
        </p:nvPicPr>
        <p:blipFill>
          <a:blip r:embed="rId4">
            <a:alphaModFix/>
          </a:blip>
          <a:stretch>
            <a:fillRect/>
          </a:stretch>
        </p:blipFill>
        <p:spPr>
          <a:xfrm>
            <a:off x="5978050" y="1339250"/>
            <a:ext cx="5692218" cy="512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sp>
        <p:nvSpPr>
          <p:cNvPr id="141" name="Google Shape;141;p20"/>
          <p:cNvSpPr txBox="1"/>
          <p:nvPr>
            <p:ph type="title"/>
          </p:nvPr>
        </p:nvSpPr>
        <p:spPr>
          <a:xfrm>
            <a:off x="1380896" y="0"/>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Челябинская область</a:t>
            </a:r>
            <a:endParaRPr b="0" sz="3600" u="none" strike="noStrike">
              <a:solidFill>
                <a:schemeClr val="dk1"/>
              </a:solidFill>
              <a:latin typeface="Open Sans Light"/>
              <a:ea typeface="Open Sans Light"/>
              <a:cs typeface="Open Sans Light"/>
              <a:sym typeface="Open Sans Light"/>
            </a:endParaRPr>
          </a:p>
        </p:txBody>
      </p:sp>
      <p:pic>
        <p:nvPicPr>
          <p:cNvPr id="142" name="Google Shape;142;p20"/>
          <p:cNvPicPr preferRelativeResize="0"/>
          <p:nvPr/>
        </p:nvPicPr>
        <p:blipFill>
          <a:blip r:embed="rId3">
            <a:alphaModFix/>
          </a:blip>
          <a:stretch>
            <a:fillRect/>
          </a:stretch>
        </p:blipFill>
        <p:spPr>
          <a:xfrm>
            <a:off x="4817226" y="1218763"/>
            <a:ext cx="7257775" cy="4856375"/>
          </a:xfrm>
          <a:prstGeom prst="rect">
            <a:avLst/>
          </a:prstGeom>
          <a:noFill/>
          <a:ln>
            <a:noFill/>
          </a:ln>
        </p:spPr>
      </p:pic>
      <p:sp>
        <p:nvSpPr>
          <p:cNvPr id="143" name="Google Shape;143;p20"/>
          <p:cNvSpPr txBox="1"/>
          <p:nvPr>
            <p:ph idx="1" type="body"/>
          </p:nvPr>
        </p:nvSpPr>
        <p:spPr>
          <a:xfrm>
            <a:off x="1000350" y="1479000"/>
            <a:ext cx="3640500" cy="2544600"/>
          </a:xfrm>
          <a:prstGeom prst="rect">
            <a:avLst/>
          </a:prstGeom>
          <a:noFill/>
          <a:ln>
            <a:noFill/>
          </a:ln>
        </p:spPr>
        <p:txBody>
          <a:bodyPr anchorCtr="0" anchor="t" bIns="45700" lIns="0" spcFirstLastPara="1" rIns="91425" wrap="square" tIns="45700">
            <a:normAutofit fontScale="25000" lnSpcReduction="20000"/>
          </a:bodyPr>
          <a:lstStyle/>
          <a:p>
            <a:pPr indent="0" lvl="0" marL="0" rtl="0" algn="l">
              <a:lnSpc>
                <a:spcPct val="115000"/>
              </a:lnSpc>
              <a:spcBef>
                <a:spcPts val="1200"/>
              </a:spcBef>
              <a:spcAft>
                <a:spcPts val="0"/>
              </a:spcAft>
              <a:buClr>
                <a:schemeClr val="dk1"/>
              </a:buClr>
              <a:buSzPts val="275"/>
              <a:buFont typeface="Arial"/>
              <a:buNone/>
            </a:pPr>
            <a:r>
              <a:rPr lang="ru-RU" sz="6615">
                <a:solidFill>
                  <a:schemeClr val="dk1"/>
                </a:solidFill>
              </a:rPr>
              <a:t>SHAP (SHapley Additive exPlanations) is a game theoretic approach to explain the output of any machine learning model. It connects optimal credit allocation with local explanations using the classic Shapley values from game theory and their related extensions.</a:t>
            </a:r>
            <a:endParaRPr sz="6615">
              <a:solidFill>
                <a:schemeClr val="dk1"/>
              </a:solidFill>
            </a:endParaRPr>
          </a:p>
          <a:p>
            <a:pPr indent="0" lvl="0" marL="0" rtl="0" algn="l">
              <a:lnSpc>
                <a:spcPct val="115000"/>
              </a:lnSpc>
              <a:spcBef>
                <a:spcPts val="1200"/>
              </a:spcBef>
              <a:spcAft>
                <a:spcPts val="0"/>
              </a:spcAft>
              <a:buClr>
                <a:schemeClr val="dk1"/>
              </a:buClr>
              <a:buSzPct val="55000"/>
              <a:buFont typeface="Arial"/>
              <a:buNone/>
            </a:pPr>
            <a:r>
              <a:t/>
            </a:r>
            <a:endParaRPr sz="2000">
              <a:solidFill>
                <a:schemeClr val="dk1"/>
              </a:solidFill>
            </a:endParaRPr>
          </a:p>
          <a:p>
            <a:pPr indent="0" lvl="0" marL="0" rtl="0" algn="l">
              <a:lnSpc>
                <a:spcPct val="115000"/>
              </a:lnSpc>
              <a:spcBef>
                <a:spcPts val="1200"/>
              </a:spcBef>
              <a:spcAft>
                <a:spcPts val="0"/>
              </a:spcAft>
              <a:buClr>
                <a:schemeClr val="dk1"/>
              </a:buClr>
              <a:buSzPct val="55000"/>
              <a:buFont typeface="Arial"/>
              <a:buNone/>
            </a:pPr>
            <a:r>
              <a:t/>
            </a:r>
            <a:endParaRPr sz="2000">
              <a:solidFill>
                <a:schemeClr val="dk1"/>
              </a:solidFill>
            </a:endParaRPr>
          </a:p>
          <a:p>
            <a:pPr indent="0" lvl="0" marL="0" marR="0" rtl="0" algn="l">
              <a:lnSpc>
                <a:spcPct val="100000"/>
              </a:lnSpc>
              <a:spcBef>
                <a:spcPts val="2200"/>
              </a:spcBef>
              <a:spcAft>
                <a:spcPts val="0"/>
              </a:spcAft>
              <a:buSzPct val="111111"/>
              <a:buFont typeface="Arial"/>
              <a:buNone/>
            </a:pPr>
            <a:r>
              <a:t/>
            </a:r>
            <a:endParaRPr>
              <a:solidFill>
                <a:schemeClr val="dk1"/>
              </a:solidFill>
              <a:latin typeface="Open Sans Light"/>
              <a:ea typeface="Open Sans Light"/>
              <a:cs typeface="Open Sans Light"/>
              <a:sym typeface="Open Sans Light"/>
            </a:endParaRPr>
          </a:p>
        </p:txBody>
      </p:sp>
      <p:sp>
        <p:nvSpPr>
          <p:cNvPr id="144" name="Google Shape;144;p20"/>
          <p:cNvSpPr txBox="1"/>
          <p:nvPr/>
        </p:nvSpPr>
        <p:spPr>
          <a:xfrm>
            <a:off x="1000350" y="4308550"/>
            <a:ext cx="37434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ru-RU" sz="2000">
                <a:solidFill>
                  <a:schemeClr val="dk1"/>
                </a:solidFill>
              </a:rPr>
              <a:t>SHAP value for month - Влияние показателя на цену электроэнергии в руб. /МВт ч</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5949471" y="-2877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Республика Татарстан</a:t>
            </a:r>
            <a:endParaRPr sz="3600">
              <a:solidFill>
                <a:schemeClr val="dk1"/>
              </a:solidFill>
            </a:endParaRPr>
          </a:p>
        </p:txBody>
      </p:sp>
      <p:sp>
        <p:nvSpPr>
          <p:cNvPr id="151" name="Google Shape;151;p21"/>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152" name="Google Shape;152;p21"/>
          <p:cNvPicPr preferRelativeResize="0"/>
          <p:nvPr/>
        </p:nvPicPr>
        <p:blipFill>
          <a:blip r:embed="rId3">
            <a:alphaModFix/>
          </a:blip>
          <a:stretch>
            <a:fillRect/>
          </a:stretch>
        </p:blipFill>
        <p:spPr>
          <a:xfrm>
            <a:off x="6083875" y="918225"/>
            <a:ext cx="6008189" cy="4949499"/>
          </a:xfrm>
          <a:prstGeom prst="rect">
            <a:avLst/>
          </a:prstGeom>
          <a:noFill/>
          <a:ln>
            <a:noFill/>
          </a:ln>
        </p:spPr>
      </p:pic>
      <p:pic>
        <p:nvPicPr>
          <p:cNvPr id="153" name="Google Shape;153;p21"/>
          <p:cNvPicPr preferRelativeResize="0"/>
          <p:nvPr/>
        </p:nvPicPr>
        <p:blipFill>
          <a:blip r:embed="rId4">
            <a:alphaModFix/>
          </a:blip>
          <a:stretch>
            <a:fillRect/>
          </a:stretch>
        </p:blipFill>
        <p:spPr>
          <a:xfrm>
            <a:off x="298750" y="918225"/>
            <a:ext cx="5785125" cy="4949500"/>
          </a:xfrm>
          <a:prstGeom prst="rect">
            <a:avLst/>
          </a:prstGeom>
          <a:noFill/>
          <a:ln>
            <a:noFill/>
          </a:ln>
        </p:spPr>
      </p:pic>
      <p:sp>
        <p:nvSpPr>
          <p:cNvPr id="154" name="Google Shape;154;p21"/>
          <p:cNvSpPr txBox="1"/>
          <p:nvPr>
            <p:ph type="title"/>
          </p:nvPr>
        </p:nvSpPr>
        <p:spPr>
          <a:xfrm>
            <a:off x="504371" y="-113450"/>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Челябинская область</a:t>
            </a:r>
            <a:endParaRPr b="0" sz="3600" u="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Иркутская область</a:t>
            </a:r>
            <a:endParaRPr b="0" sz="3600" u="none" strike="noStrike">
              <a:solidFill>
                <a:schemeClr val="dk1"/>
              </a:solidFill>
              <a:latin typeface="Open Sans Light"/>
              <a:ea typeface="Open Sans Light"/>
              <a:cs typeface="Open Sans Light"/>
              <a:sym typeface="Open Sans Light"/>
            </a:endParaRPr>
          </a:p>
        </p:txBody>
      </p:sp>
      <p:sp>
        <p:nvSpPr>
          <p:cNvPr id="161" name="Google Shape;161;p22"/>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162" name="Google Shape;162;p22"/>
          <p:cNvPicPr preferRelativeResize="0"/>
          <p:nvPr/>
        </p:nvPicPr>
        <p:blipFill>
          <a:blip r:embed="rId3">
            <a:alphaModFix/>
          </a:blip>
          <a:stretch>
            <a:fillRect/>
          </a:stretch>
        </p:blipFill>
        <p:spPr>
          <a:xfrm>
            <a:off x="6414650" y="3374550"/>
            <a:ext cx="4877849" cy="3129849"/>
          </a:xfrm>
          <a:prstGeom prst="rect">
            <a:avLst/>
          </a:prstGeom>
          <a:noFill/>
          <a:ln>
            <a:noFill/>
          </a:ln>
        </p:spPr>
      </p:pic>
      <p:pic>
        <p:nvPicPr>
          <p:cNvPr id="163" name="Google Shape;163;p22"/>
          <p:cNvPicPr preferRelativeResize="0"/>
          <p:nvPr/>
        </p:nvPicPr>
        <p:blipFill>
          <a:blip r:embed="rId4">
            <a:alphaModFix/>
          </a:blip>
          <a:stretch>
            <a:fillRect/>
          </a:stretch>
        </p:blipFill>
        <p:spPr>
          <a:xfrm>
            <a:off x="6414650" y="153468"/>
            <a:ext cx="4877849" cy="3221081"/>
          </a:xfrm>
          <a:prstGeom prst="rect">
            <a:avLst/>
          </a:prstGeom>
          <a:noFill/>
          <a:ln>
            <a:noFill/>
          </a:ln>
        </p:spPr>
      </p:pic>
      <p:sp>
        <p:nvSpPr>
          <p:cNvPr id="164" name="Google Shape;164;p22"/>
          <p:cNvSpPr txBox="1"/>
          <p:nvPr>
            <p:ph idx="1" type="body"/>
          </p:nvPr>
        </p:nvSpPr>
        <p:spPr>
          <a:xfrm>
            <a:off x="970225" y="1426600"/>
            <a:ext cx="3769200" cy="5077800"/>
          </a:xfrm>
          <a:prstGeom prst="rect">
            <a:avLst/>
          </a:prstGeom>
          <a:noFill/>
          <a:ln>
            <a:noFill/>
          </a:ln>
        </p:spPr>
        <p:txBody>
          <a:bodyPr anchorCtr="0" anchor="t" bIns="45700" lIns="0" spcFirstLastPara="1" rIns="91425" wrap="square" tIns="45700">
            <a:normAutofit fontScale="40000"/>
          </a:bodyPr>
          <a:lstStyle/>
          <a:p>
            <a:pPr indent="0" lvl="0" marL="0" rtl="0" algn="l">
              <a:lnSpc>
                <a:spcPct val="115000"/>
              </a:lnSpc>
              <a:spcBef>
                <a:spcPts val="1200"/>
              </a:spcBef>
              <a:spcAft>
                <a:spcPts val="0"/>
              </a:spcAft>
              <a:buClr>
                <a:schemeClr val="dk1"/>
              </a:buClr>
              <a:buSzPts val="440"/>
              <a:buFont typeface="Arial"/>
              <a:buNone/>
            </a:pPr>
            <a:r>
              <a:rPr lang="ru-RU" sz="9315">
                <a:solidFill>
                  <a:schemeClr val="dk1"/>
                </a:solidFill>
              </a:rPr>
              <a:t>TPS: Тепловые электростанции</a:t>
            </a:r>
            <a:endParaRPr sz="9315">
              <a:solidFill>
                <a:schemeClr val="dk1"/>
              </a:solidFill>
            </a:endParaRPr>
          </a:p>
          <a:p>
            <a:pPr indent="0" lvl="0" marL="0" rtl="0" algn="l">
              <a:lnSpc>
                <a:spcPct val="115000"/>
              </a:lnSpc>
              <a:spcBef>
                <a:spcPts val="1200"/>
              </a:spcBef>
              <a:spcAft>
                <a:spcPts val="0"/>
              </a:spcAft>
              <a:buClr>
                <a:schemeClr val="dk1"/>
              </a:buClr>
              <a:buSzPts val="440"/>
              <a:buFont typeface="Arial"/>
              <a:buNone/>
            </a:pPr>
            <a:r>
              <a:rPr lang="ru-RU" sz="9315">
                <a:solidFill>
                  <a:schemeClr val="dk1"/>
                </a:solidFill>
              </a:rPr>
              <a:t>HPS: Гидро - электростанции</a:t>
            </a:r>
            <a:endParaRPr sz="9315">
              <a:solidFill>
                <a:schemeClr val="dk1"/>
              </a:solidFill>
            </a:endParaRPr>
          </a:p>
          <a:p>
            <a:pPr indent="0" lvl="0" marL="0" rtl="0" algn="l">
              <a:lnSpc>
                <a:spcPct val="115000"/>
              </a:lnSpc>
              <a:spcBef>
                <a:spcPts val="1200"/>
              </a:spcBef>
              <a:spcAft>
                <a:spcPts val="0"/>
              </a:spcAft>
              <a:buClr>
                <a:schemeClr val="dk1"/>
              </a:buClr>
              <a:buSzPct val="55000"/>
              <a:buFont typeface="Arial"/>
              <a:buNone/>
            </a:pPr>
            <a:r>
              <a:t/>
            </a:r>
            <a:endParaRPr sz="2000">
              <a:solidFill>
                <a:schemeClr val="dk1"/>
              </a:solidFill>
            </a:endParaRPr>
          </a:p>
          <a:p>
            <a:pPr indent="0" lvl="0" marL="0" marR="0" rtl="0" algn="l">
              <a:lnSpc>
                <a:spcPct val="100000"/>
              </a:lnSpc>
              <a:spcBef>
                <a:spcPts val="2200"/>
              </a:spcBef>
              <a:spcAft>
                <a:spcPts val="0"/>
              </a:spcAft>
              <a:buSzPct val="111111"/>
              <a:buFont typeface="Arial"/>
              <a:buNone/>
            </a:pPr>
            <a:r>
              <a:t/>
            </a:r>
            <a:endParaRPr>
              <a:solidFill>
                <a:schemeClr val="dk1"/>
              </a:solidFill>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1380896" y="-194925"/>
            <a:ext cx="7816200" cy="14274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ru-RU" sz="3600">
                <a:solidFill>
                  <a:schemeClr val="dk1"/>
                </a:solidFill>
              </a:rPr>
              <a:t>Республика Татарстан</a:t>
            </a:r>
            <a:endParaRPr sz="3600">
              <a:solidFill>
                <a:schemeClr val="dk1"/>
              </a:solidFill>
            </a:endParaRPr>
          </a:p>
        </p:txBody>
      </p:sp>
      <p:sp>
        <p:nvSpPr>
          <p:cNvPr id="171" name="Google Shape;171;p23"/>
          <p:cNvSpPr txBox="1"/>
          <p:nvPr>
            <p:ph idx="12" type="sldNum"/>
          </p:nvPr>
        </p:nvSpPr>
        <p:spPr>
          <a:xfrm>
            <a:off x="412200" y="5943600"/>
            <a:ext cx="968700" cy="65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Open Sans Light"/>
              <a:buNone/>
            </a:pPr>
            <a:fld id="{00000000-1234-1234-1234-123412341234}" type="slidenum">
              <a:rPr b="1" i="0" lang="ru-RU" sz="1200" u="none" cap="none" strike="noStrike">
                <a:solidFill>
                  <a:schemeClr val="dk1"/>
                </a:solidFill>
                <a:latin typeface="Open Sans Light"/>
                <a:ea typeface="Open Sans Light"/>
                <a:cs typeface="Open Sans Light"/>
                <a:sym typeface="Open Sans Light"/>
              </a:rPr>
              <a:t>‹#›</a:t>
            </a:fld>
            <a:endParaRPr b="0" i="0" sz="1200" u="none" cap="none" strike="noStrike">
              <a:solidFill>
                <a:srgbClr val="000000"/>
              </a:solidFill>
              <a:latin typeface="Times New Roman"/>
              <a:ea typeface="Times New Roman"/>
              <a:cs typeface="Times New Roman"/>
              <a:sym typeface="Times New Roman"/>
            </a:endParaRPr>
          </a:p>
        </p:txBody>
      </p:sp>
      <p:pic>
        <p:nvPicPr>
          <p:cNvPr id="172" name="Google Shape;172;p23"/>
          <p:cNvPicPr preferRelativeResize="0"/>
          <p:nvPr/>
        </p:nvPicPr>
        <p:blipFill>
          <a:blip r:embed="rId3">
            <a:alphaModFix/>
          </a:blip>
          <a:stretch>
            <a:fillRect/>
          </a:stretch>
        </p:blipFill>
        <p:spPr>
          <a:xfrm>
            <a:off x="6191025" y="1232475"/>
            <a:ext cx="5654751" cy="4478100"/>
          </a:xfrm>
          <a:prstGeom prst="rect">
            <a:avLst/>
          </a:prstGeom>
          <a:noFill/>
          <a:ln>
            <a:noFill/>
          </a:ln>
        </p:spPr>
      </p:pic>
      <p:pic>
        <p:nvPicPr>
          <p:cNvPr id="173" name="Google Shape;173;p23"/>
          <p:cNvPicPr preferRelativeResize="0"/>
          <p:nvPr/>
        </p:nvPicPr>
        <p:blipFill>
          <a:blip r:embed="rId4">
            <a:alphaModFix/>
          </a:blip>
          <a:stretch>
            <a:fillRect/>
          </a:stretch>
        </p:blipFill>
        <p:spPr>
          <a:xfrm>
            <a:off x="536275" y="1232475"/>
            <a:ext cx="5654750" cy="4478100"/>
          </a:xfrm>
          <a:prstGeom prst="rect">
            <a:avLst/>
          </a:prstGeom>
          <a:noFill/>
          <a:ln>
            <a:noFill/>
          </a:ln>
        </p:spPr>
      </p:pic>
      <p:sp>
        <p:nvSpPr>
          <p:cNvPr id="174" name="Google Shape;174;p23"/>
          <p:cNvSpPr/>
          <p:nvPr/>
        </p:nvSpPr>
        <p:spPr>
          <a:xfrm>
            <a:off x="2953875" y="1342625"/>
            <a:ext cx="1511700" cy="4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Пользовательская">
  <a:themeElements>
    <a:clrScheme name="Custom 23">
      <a:dk1>
        <a:srgbClr val="000000"/>
      </a:dk1>
      <a:lt1>
        <a:srgbClr val="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